
<file path=[Content_Types].xml><?xml version="1.0" encoding="utf-8"?>
<Types xmlns="http://schemas.openxmlformats.org/package/2006/content-types">
  <Default Extension="png" ContentType="image/png"/>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unknown"/>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6"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29" d="100"/>
          <a:sy n="129" d="100"/>
        </p:scale>
        <p:origin x="-396"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1/4/2012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3.png"/><Relationship Id="rId5" Type="http://schemas.openxmlformats.org/officeDocument/2006/relationships/image" Target="../media/image17.jpeg"/><Relationship Id="rId4" Type="http://schemas.openxmlformats.org/officeDocument/2006/relationships/hyperlink" Target="http://upload.wikimedia.org/wikipedia/commons/9/95/Niagara_Staumauer_db.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ma"/><Relationship Id="rId1" Type="http://schemas.microsoft.com/office/2007/relationships/media" Target="../media/media15.wm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0.wav"/><Relationship Id="rId1" Type="http://schemas.openxmlformats.org/officeDocument/2006/relationships/audio" Target="NULL"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3.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image" Target="../media/image3.png"/><Relationship Id="rId5" Type="http://schemas.openxmlformats.org/officeDocument/2006/relationships/image" Target="../media/image23.jpe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image" Target="../media/image25.jpeg"/><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5.wma"/><Relationship Id="rId1" Type="http://schemas.microsoft.com/office/2007/relationships/media" Target="../media/media35.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png"/><Relationship Id="rId5" Type="http://schemas.openxmlformats.org/officeDocument/2006/relationships/image" Target="../media/image27.jpeg"/><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9.wma"/><Relationship Id="rId1" Type="http://schemas.microsoft.com/office/2007/relationships/media" Target="../media/media39.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wma"/><Relationship Id="rId1" Type="http://schemas.microsoft.com/office/2007/relationships/media" Target="../media/media40.wma"/><Relationship Id="rId6" Type="http://schemas.openxmlformats.org/officeDocument/2006/relationships/image" Target="../media/image3.png"/><Relationship Id="rId5" Type="http://schemas.openxmlformats.org/officeDocument/2006/relationships/image" Target="../media/image31.jpeg"/><Relationship Id="rId4" Type="http://schemas.openxmlformats.org/officeDocument/2006/relationships/image" Target="../media/image30.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wma"/><Relationship Id="rId1" Type="http://schemas.microsoft.com/office/2007/relationships/media" Target="../media/media42.wma"/><Relationship Id="rId6" Type="http://schemas.openxmlformats.org/officeDocument/2006/relationships/image" Target="../media/image3.png"/><Relationship Id="rId5" Type="http://schemas.openxmlformats.org/officeDocument/2006/relationships/image" Target="../media/image33.jpeg"/><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4.wma"/><Relationship Id="rId1" Type="http://schemas.microsoft.com/office/2007/relationships/media" Target="../media/media44.wma"/><Relationship Id="rId6" Type="http://schemas.openxmlformats.org/officeDocument/2006/relationships/image" Target="../media/image3.png"/><Relationship Id="rId5" Type="http://schemas.openxmlformats.org/officeDocument/2006/relationships/image" Target="../media/image35.jpeg"/><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6.wma"/><Relationship Id="rId1" Type="http://schemas.microsoft.com/office/2007/relationships/media" Target="../media/media46.wma"/><Relationship Id="rId6" Type="http://schemas.openxmlformats.org/officeDocument/2006/relationships/image" Target="../media/image3.png"/><Relationship Id="rId5" Type="http://schemas.openxmlformats.org/officeDocument/2006/relationships/image" Target="../media/image37.jpeg"/><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7.wma"/><Relationship Id="rId1" Type="http://schemas.microsoft.com/office/2007/relationships/media" Target="../media/media47.wma"/><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8.wma"/><Relationship Id="rId1" Type="http://schemas.microsoft.com/office/2007/relationships/media" Target="../media/media48.wm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9.wma"/><Relationship Id="rId1" Type="http://schemas.microsoft.com/office/2007/relationships/media" Target="../media/media49.wm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hyperlink" Target="http://upload.wikimedia.org/wikipedia/commons/5/54/VoltaBattery.JPG"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6" Type="http://schemas.openxmlformats.org/officeDocument/2006/relationships/image" Target="../media/image3.png"/><Relationship Id="rId5" Type="http://schemas.openxmlformats.org/officeDocument/2006/relationships/image" Target="../media/image41.jpeg"/><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1.wma"/><Relationship Id="rId1" Type="http://schemas.microsoft.com/office/2007/relationships/media" Target="../media/media51.wma"/><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audio" Target="../media/media52.wma"/><Relationship Id="rId1" Type="http://schemas.microsoft.com/office/2007/relationships/media" Target="../media/media52.wma"/><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4.wma"/><Relationship Id="rId1" Type="http://schemas.microsoft.com/office/2007/relationships/media" Target="../media/media54.wma"/><Relationship Id="rId6" Type="http://schemas.openxmlformats.org/officeDocument/2006/relationships/image" Target="../media/image3.png"/><Relationship Id="rId5" Type="http://schemas.openxmlformats.org/officeDocument/2006/relationships/image" Target="../media/image48.jpeg"/><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5.wma"/><Relationship Id="rId1" Type="http://schemas.microsoft.com/office/2007/relationships/media" Target="../media/media55.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8.wma"/><Relationship Id="rId1" Type="http://schemas.microsoft.com/office/2007/relationships/media" Target="../media/media58.wma"/><Relationship Id="rId5" Type="http://schemas.openxmlformats.org/officeDocument/2006/relationships/image" Target="../media/image18.png"/><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hyperlink" Target="http://upload.wikimedia.org/wikipedia/commons/1/19/Faraday_disk_generator.jpg"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wma"/><Relationship Id="rId1" Type="http://schemas.microsoft.com/office/2007/relationships/media" Target="../media/media63.wma"/><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hyperlink" Target="http://www.gl-group.com/en/powergeneration/SynerGEE_Electric.php" TargetMode="External"/><Relationship Id="rId3" Type="http://schemas.openxmlformats.org/officeDocument/2006/relationships/slideLayout" Target="../slideLayouts/slideLayout2.xml"/><Relationship Id="rId7" Type="http://schemas.openxmlformats.org/officeDocument/2006/relationships/hyperlink" Target="http://www.edd-us.com/About.html" TargetMode="External"/><Relationship Id="rId12" Type="http://schemas.openxmlformats.org/officeDocument/2006/relationships/image" Target="../media/image3.png"/><Relationship Id="rId2" Type="http://schemas.openxmlformats.org/officeDocument/2006/relationships/audio" Target="../media/media65.wma"/><Relationship Id="rId1" Type="http://schemas.microsoft.com/office/2007/relationships/media" Target="../media/media65.wma"/><Relationship Id="rId6" Type="http://schemas.openxmlformats.org/officeDocument/2006/relationships/hyperlink" Target="http://www.cyme.com/software/cymdist/" TargetMode="External"/><Relationship Id="rId11" Type="http://schemas.openxmlformats.org/officeDocument/2006/relationships/hyperlink" Target="http://www.surceforge.net/" TargetMode="External"/><Relationship Id="rId5" Type="http://schemas.openxmlformats.org/officeDocument/2006/relationships/hyperlink" Target="http://www.energy.siemens.com/us/en/services/power-transmission-distribution/power-technologies-international/software-solutions/pss-e.htm" TargetMode="External"/><Relationship Id="rId10" Type="http://schemas.openxmlformats.org/officeDocument/2006/relationships/hyperlink" Target="http://www.gridlabd.org/" TargetMode="External"/><Relationship Id="rId4" Type="http://schemas.openxmlformats.org/officeDocument/2006/relationships/hyperlink" Target="http://site.ge-energy.com/prod_serv/products/utility_software/en/ge_pslf/index.htm" TargetMode="External"/><Relationship Id="rId9" Type="http://schemas.openxmlformats.org/officeDocument/2006/relationships/hyperlink" Target="http://milsoft.com/products/windmi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hyperlink" Target="http://upload.wikimedia.org/wikipedia/commons/5/56/Wechselstromerzeuger.jp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hyperlink" Target="http://upload.wikimedia.org/wikipedia/commons/2/26/Carbonfilament.jpg"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2264"/>
    </mc:Choice>
    <mc:Fallback xmlns="">
      <p:transition spd="slow" advTm="102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41340"/>
    </mc:Choice>
    <mc:Fallback xmlns="">
      <p:transition spd="slow" advTm="14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5928"/>
    </mc:Choice>
    <mc:Fallback xmlns="">
      <p:transition spd="slow" advTm="11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69256"/>
    </mc:Choice>
    <mc:Fallback xmlns="">
      <p:transition spd="slow" advTm="6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4268"/>
    </mc:Choice>
    <mc:Fallback xmlns="">
      <p:transition spd="slow" advTm="104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83967068"/>
      </p:ext>
    </p:extLst>
  </p:cSld>
  <p:clrMapOvr>
    <a:masterClrMapping/>
  </p:clrMapOvr>
  <mc:AlternateContent xmlns:mc="http://schemas.openxmlformats.org/markup-compatibility/2006" xmlns:p14="http://schemas.microsoft.com/office/powerpoint/2010/main">
    <mc:Choice Requires="p14">
      <p:transition spd="slow" p14:dur="2000" advTm="197059"/>
    </mc:Choice>
    <mc:Fallback xmlns="">
      <p:transition spd="slow" advTm="197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2840518"/>
      </p:ext>
    </p:extLst>
  </p:cSld>
  <p:clrMapOvr>
    <a:masterClrMapping/>
  </p:clrMapOvr>
  <mc:AlternateContent xmlns:mc="http://schemas.openxmlformats.org/markup-compatibility/2006" xmlns:p14="http://schemas.microsoft.com/office/powerpoint/2010/main">
    <mc:Choice Requires="p14">
      <p:transition spd="slow" p14:dur="2000" advTm="159031"/>
    </mc:Choice>
    <mc:Fallback xmlns="">
      <p:transition spd="slow" advTm="15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Passed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(BPA)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through NERC, has authority over reliability.  </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095831"/>
      </p:ext>
    </p:extLst>
  </p:cSld>
  <p:clrMapOvr>
    <a:masterClrMapping/>
  </p:clrMapOvr>
  <mc:AlternateContent xmlns:mc="http://schemas.openxmlformats.org/markup-compatibility/2006" xmlns:p14="http://schemas.microsoft.com/office/powerpoint/2010/main">
    <mc:Choice Requires="p14">
      <p:transition spd="slow" p14:dur="2000" advTm="205746"/>
    </mc:Choice>
    <mc:Fallback xmlns="">
      <p:transition spd="slow" advTm="205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the FPC to have 5 commissioners nominated by the President.</a:t>
            </a:r>
          </a:p>
          <a:p>
            <a:endParaRPr lang="en-US" sz="1800" dirty="0" smtClean="0"/>
          </a:p>
          <a:p>
            <a:r>
              <a:rPr lang="en-US" sz="1800" dirty="0" smtClean="0"/>
              <a:t>FPC was renamed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6670"/>
    </mc:Choice>
    <mc:Fallback xmlns="">
      <p:transition spd="slow" advTm="96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investor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145351"/>
    </mc:Choice>
    <mc:Fallback xmlns="">
      <p:transition spd="slow" advTm="145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837"/>
    </mc:Choice>
    <mc:Fallback xmlns="">
      <p:transition spd="slow" advTm="3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14:trim end="6224.8855"/>
                </p14:media>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mc:Choice xmlns:p14="http://schemas.microsoft.com/office/powerpoint/2010/main" Requires="p14">
      <p:transition spd="slow" p14:dur="2000" advTm="137292"/>
    </mc:Choice>
    <mc:Fallback>
      <p:transition spd="slow" advTm="137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3646"/>
    </mc:Choice>
    <mc:Fallback xmlns="">
      <p:transition spd="slow" advTm="9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51060"/>
    </mc:Choice>
    <mc:Fallback xmlns="">
      <p:transition spd="slow" advTm="51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79955"/>
    </mc:Choice>
    <mc:Fallback xmlns="">
      <p:transition spd="slow" advTm="79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00831154"/>
      </p:ext>
    </p:extLst>
  </p:cSld>
  <p:clrMapOvr>
    <a:masterClrMapping/>
  </p:clrMapOvr>
  <mc:AlternateContent xmlns:mc="http://schemas.openxmlformats.org/markup-compatibility/2006" xmlns:p14="http://schemas.microsoft.com/office/powerpoint/2010/main">
    <mc:Choice Requires="p14">
      <p:transition spd="slow" p14:dur="2000" advTm="91621"/>
    </mc:Choice>
    <mc:Fallback xmlns="">
      <p:transition spd="slow" advTm="91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93795131"/>
      </p:ext>
    </p:extLst>
  </p:cSld>
  <p:clrMapOvr>
    <a:masterClrMapping/>
  </p:clrMapOvr>
  <mc:AlternateContent xmlns:mc="http://schemas.openxmlformats.org/markup-compatibility/2006" xmlns:p14="http://schemas.microsoft.com/office/powerpoint/2010/main">
    <mc:Choice Requires="p14">
      <p:transition spd="slow" p14:dur="2000" advTm="166639"/>
    </mc:Choice>
    <mc:Fallback xmlns="">
      <p:transition spd="slow" advTm="166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distinct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875575"/>
      </p:ext>
    </p:extLst>
  </p:cSld>
  <p:clrMapOvr>
    <a:masterClrMapping/>
  </p:clrMapOvr>
  <mc:AlternateContent xmlns:mc="http://schemas.openxmlformats.org/markup-compatibility/2006" xmlns:p14="http://schemas.microsoft.com/office/powerpoint/2010/main">
    <mc:Choice Requires="p14">
      <p:transition spd="slow" p14:dur="2000" advTm="70892"/>
    </mc:Choice>
    <mc:Fallback xmlns="">
      <p:transition spd="slow" advTm="70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45290951"/>
      </p:ext>
    </p:extLst>
  </p:cSld>
  <p:clrMapOvr>
    <a:masterClrMapping/>
  </p:clrMapOvr>
  <mc:AlternateContent xmlns:mc="http://schemas.openxmlformats.org/markup-compatibility/2006" xmlns:p14="http://schemas.microsoft.com/office/powerpoint/2010/main">
    <mc:Choice Requires="p14">
      <p:transition spd="slow" p14:dur="2000" advTm="93655"/>
    </mc:Choice>
    <mc:Fallback xmlns="">
      <p:transition spd="slow" advTm="9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advTm="11355"/>
    </mc:Choice>
    <mc:Fallback xmlns="">
      <p:transition spd="slow" advTm="11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98626904"/>
      </p:ext>
    </p:extLst>
  </p:cSld>
  <p:clrMapOvr>
    <a:masterClrMapping/>
  </p:clrMapOvr>
  <mc:AlternateContent xmlns:mc="http://schemas.openxmlformats.org/markup-compatibility/2006" xmlns:p14="http://schemas.microsoft.com/office/powerpoint/2010/main">
    <mc:Choice Requires="p14">
      <p:transition spd="slow" p14:dur="2000" advTm="221010"/>
    </mc:Choice>
    <mc:Fallback xmlns="">
      <p:transition spd="slow" advTm="2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mod="1">
    <p:ext uri="{3A86A75C-4F4B-4683-9AE1-C65F6400EC91}">
      <p14:laserTraceLst xmlns:p14="http://schemas.microsoft.com/office/powerpoint/2010/main">
        <p14:tracePtLst>
          <p14:tracePt t="20503" x="1549400" y="3892550"/>
          <p14:tracePt t="20676" x="1554163" y="3892550"/>
          <p14:tracePt t="20679" x="1554163" y="3886200"/>
          <p14:tracePt t="20695" x="1560513" y="3879850"/>
          <p14:tracePt t="20711" x="1571625" y="3868738"/>
          <p14:tracePt t="20728" x="1577975" y="3857625"/>
          <p14:tracePt t="20745" x="1582738" y="3846513"/>
          <p14:tracePt t="20761" x="1589088" y="3835400"/>
          <p14:tracePt t="20779" x="1593850" y="3822700"/>
          <p14:tracePt t="20795" x="1600200" y="3811588"/>
          <p14:tracePt t="20812" x="1606550" y="3806825"/>
          <p14:tracePt t="20828" x="1611313" y="3800475"/>
          <p14:tracePt t="20845" x="1628775" y="3800475"/>
          <p14:tracePt t="20861" x="1646238" y="3789363"/>
          <p14:tracePt t="20878" x="1657350" y="3789363"/>
          <p14:tracePt t="20895" x="1663700" y="3789363"/>
          <p14:tracePt t="20912" x="1674813" y="3789363"/>
          <p14:tracePt t="20928" x="1708150" y="3806825"/>
          <p14:tracePt t="20945" x="1754188" y="3840163"/>
          <p14:tracePt t="20961" x="1793875" y="3868738"/>
          <p14:tracePt t="20979" x="1835150" y="3903663"/>
          <p14:tracePt t="20995" x="1863725" y="3954463"/>
          <p14:tracePt t="21012" x="1863725" y="3989388"/>
          <p14:tracePt t="21028" x="1863725" y="4035425"/>
          <p14:tracePt t="21045" x="1846263" y="4079875"/>
          <p14:tracePt t="21061" x="1828800" y="4121150"/>
          <p14:tracePt t="21079" x="1800225" y="4160838"/>
          <p14:tracePt t="21095" x="1765300" y="4200525"/>
          <p14:tracePt t="21112" x="1731963" y="4235450"/>
          <p14:tracePt t="21128" x="1692275" y="4292600"/>
          <p14:tracePt t="21145" x="1651000" y="4343400"/>
          <p14:tracePt t="21161" x="1617663" y="4394200"/>
          <p14:tracePt t="21178" x="1589088" y="4435475"/>
          <p14:tracePt t="21195" x="1560513" y="4475163"/>
          <p14:tracePt t="21212" x="1554163" y="4486275"/>
          <p14:tracePt t="21228" x="1549400" y="4492625"/>
          <p14:tracePt t="21245" x="1549400" y="4497388"/>
          <p14:tracePt t="21261" x="1536700" y="4508500"/>
          <p14:tracePt t="21279" x="1525588" y="4525963"/>
          <p14:tracePt t="21295" x="1514475" y="4549775"/>
          <p14:tracePt t="21312" x="1503363" y="4565650"/>
          <p14:tracePt t="21328" x="1492250" y="4578350"/>
          <p14:tracePt t="21345" x="1485900" y="4589463"/>
          <p14:tracePt t="21361" x="1474788" y="4606925"/>
          <p14:tracePt t="21378" x="1468438" y="4618038"/>
          <p14:tracePt t="21395" x="1446213" y="4635500"/>
          <p14:tracePt t="21412" x="1439863" y="4646613"/>
          <p14:tracePt t="21428" x="1435100" y="4651375"/>
          <p14:tracePt t="21445" x="1428750" y="4651375"/>
          <p14:tracePt t="21740" x="1435100" y="4651375"/>
          <p14:tracePt t="21788" x="1439863" y="4651375"/>
          <p14:tracePt t="21836" x="1446213" y="4651375"/>
          <p14:tracePt t="21868" x="1450975" y="4651375"/>
          <p14:tracePt t="21884" x="1457325" y="4651375"/>
          <p14:tracePt t="22411" x="1463675" y="4651375"/>
          <p14:tracePt t="24780" x="1468438" y="4651375"/>
          <p14:tracePt t="24884" x="1474788" y="4651375"/>
          <p14:tracePt t="24892" x="1479550" y="4651375"/>
          <p14:tracePt t="24903" x="1485900" y="4651375"/>
          <p14:tracePt t="24913" x="1508125" y="4651375"/>
          <p14:tracePt t="24929" x="1536700" y="4651375"/>
          <p14:tracePt t="24946" x="1565275" y="4651375"/>
          <p14:tracePt t="24962" x="1589088" y="4651375"/>
          <p14:tracePt t="24979" x="1600200" y="4651375"/>
          <p14:tracePt t="26004" x="1611313" y="4651375"/>
          <p14:tracePt t="26017" x="1617663" y="4651375"/>
          <p14:tracePt t="27900" x="1611313" y="4657725"/>
          <p14:tracePt t="27907" x="1606550" y="4657725"/>
          <p14:tracePt t="27912" x="1593850" y="4664075"/>
          <p14:tracePt t="27928" x="1577975" y="4668838"/>
          <p14:tracePt t="27946" x="1549400" y="4668838"/>
          <p14:tracePt t="27962" x="1503363" y="4675188"/>
          <p14:tracePt t="27979" x="1463675" y="4675188"/>
          <p14:tracePt t="27995" x="1417638" y="4668838"/>
          <p14:tracePt t="27995" x="1393825" y="4664075"/>
          <p14:tracePt t="28012" x="1365250" y="4651375"/>
          <p14:tracePt t="28028" x="1336675" y="4646613"/>
          <p14:tracePt t="28046" x="1314450" y="4635500"/>
          <p14:tracePt t="28062" x="1296988" y="4635500"/>
          <p14:tracePt t="28079" x="1279525" y="4635500"/>
          <p14:tracePt t="28095" x="1263650" y="4635500"/>
          <p14:tracePt t="28112" x="1239838" y="4635500"/>
          <p14:tracePt t="28128" x="1217613" y="4629150"/>
          <p14:tracePt t="28146" x="1189038" y="4622800"/>
          <p14:tracePt t="28162" x="1154113" y="4611688"/>
          <p14:tracePt t="28179" x="1120775" y="4600575"/>
          <p14:tracePt t="28195" x="1092200" y="4589463"/>
          <p14:tracePt t="28195" x="1085850" y="4589463"/>
          <p14:tracePt t="28212" x="1057275" y="4578350"/>
          <p14:tracePt t="28229" x="1035050" y="4565650"/>
          <p14:tracePt t="28246" x="1022350" y="4554538"/>
          <p14:tracePt t="28262" x="1000125" y="4543425"/>
          <p14:tracePt t="28279" x="977900" y="4525963"/>
          <p14:tracePt t="28295" x="960438" y="4508500"/>
          <p14:tracePt t="28312" x="942975" y="4497388"/>
          <p14:tracePt t="28328" x="931863" y="4475163"/>
          <p14:tracePt t="28346" x="925513" y="4457700"/>
          <p14:tracePt t="28362" x="920750" y="4451350"/>
          <p14:tracePt t="28379" x="920750" y="4440238"/>
          <p14:tracePt t="28395" x="920750" y="4429125"/>
          <p14:tracePt t="28413" x="920750" y="4422775"/>
          <p14:tracePt t="28428" x="925513" y="4422775"/>
          <p14:tracePt t="28445" x="931863" y="4418013"/>
          <p14:tracePt t="28462" x="936625" y="4411663"/>
          <p14:tracePt t="28500" x="942975" y="4411663"/>
          <p14:tracePt t="28692" x="936625" y="4411663"/>
          <p14:tracePt t="28699" x="931863" y="4406900"/>
          <p14:tracePt t="28712" x="931863" y="4400550"/>
          <p14:tracePt t="28728" x="931863" y="4389438"/>
          <p14:tracePt t="28746" x="931863" y="4378325"/>
          <p14:tracePt t="28762" x="936625" y="4365625"/>
          <p14:tracePt t="28779" x="949325" y="4349750"/>
          <p14:tracePt t="28795" x="954088" y="4337050"/>
          <p14:tracePt t="28813" x="954088" y="4332288"/>
          <p14:tracePt t="28900" x="960438" y="4332288"/>
          <p14:tracePt t="28901" x="960438" y="4325938"/>
          <p14:tracePt t="28916" x="971550" y="4325938"/>
          <p14:tracePt t="28930" x="977900" y="4325938"/>
          <p14:tracePt t="28945" x="982663" y="4325938"/>
          <p14:tracePt t="28962" x="1000125" y="4325938"/>
          <p14:tracePt t="28979" x="1011238" y="4325938"/>
          <p14:tracePt t="28995" x="1028700" y="4337050"/>
          <p14:tracePt t="29012" x="1035050" y="4337050"/>
          <p14:tracePt t="29028" x="1035050" y="4343400"/>
          <p14:tracePt t="29045" x="1035050" y="4349750"/>
          <p14:tracePt t="29062" x="1035050" y="4354513"/>
          <p14:tracePt t="29078" x="1035050" y="4365625"/>
          <p14:tracePt t="29096" x="1035050" y="4378325"/>
          <p14:tracePt t="29112" x="1035050" y="4383088"/>
          <p14:tracePt t="29129" x="1035050" y="4394200"/>
          <p14:tracePt t="29145" x="1028700" y="4394200"/>
          <p14:tracePt t="29162" x="1028700" y="4400550"/>
          <p14:tracePt t="29178" x="1028700" y="4411663"/>
          <p14:tracePt t="29195" x="1022350" y="4411663"/>
          <p14:tracePt t="29212" x="1022350" y="4422775"/>
          <p14:tracePt t="29372" x="1028700" y="4422775"/>
          <p14:tracePt t="29380" x="1028700" y="4418013"/>
          <p14:tracePt t="29395" x="1035050" y="4418013"/>
          <p14:tracePt t="29412" x="1035050" y="4411663"/>
          <p14:tracePt t="30092" x="1039813" y="4411663"/>
          <p14:tracePt t="30148" x="1039813" y="4406900"/>
          <p14:tracePt t="30220" x="1046163" y="4406900"/>
          <p14:tracePt t="30716" x="1050925" y="4406900"/>
          <p14:tracePt t="30724" x="1057275" y="4406900"/>
          <p14:tracePt t="30745" x="1063625" y="4406900"/>
          <p14:tracePt t="30746" x="1074738" y="4406900"/>
          <p14:tracePt t="30762" x="1079500" y="4406900"/>
          <p14:tracePt t="30779" x="1092200" y="4406900"/>
          <p14:tracePt t="30795" x="1108075" y="4406900"/>
          <p14:tracePt t="30812" x="1114425" y="4406900"/>
          <p14:tracePt t="30828" x="1120775" y="4406900"/>
          <p14:tracePt t="30845" x="1125538" y="4406900"/>
          <p14:tracePt t="30862" x="1131888" y="4406900"/>
          <p14:tracePt t="30879" x="1136650" y="4406900"/>
          <p14:tracePt t="30895" x="1149350" y="4406900"/>
          <p14:tracePt t="30912" x="1160463" y="4400550"/>
          <p14:tracePt t="30928" x="1165225" y="4400550"/>
          <p14:tracePt t="30945" x="1182688" y="4400550"/>
          <p14:tracePt t="30962" x="1206500" y="4400550"/>
          <p14:tracePt t="30979" x="1228725" y="4400550"/>
          <p14:tracePt t="30995" x="1268413" y="4400550"/>
          <p14:tracePt t="31012" x="1285875" y="4400550"/>
          <p14:tracePt t="31028" x="1292225" y="4400550"/>
          <p14:tracePt t="31132" x="1296988" y="4400550"/>
          <p14:tracePt t="31148" x="1303338" y="4400550"/>
          <p14:tracePt t="31164" x="1308100" y="4400550"/>
          <p14:tracePt t="31178" x="1314450" y="4400550"/>
          <p14:tracePt t="31195" x="1320800" y="4400550"/>
          <p14:tracePt t="31212" x="1331913" y="4400550"/>
          <p14:tracePt t="31228" x="1336675" y="4400550"/>
          <p14:tracePt t="31245" x="1336675" y="4394200"/>
          <p14:tracePt t="31261" x="1343025" y="4394200"/>
          <p14:tracePt t="31300" x="1349375" y="4394200"/>
          <p14:tracePt t="31311" x="1349375" y="4389438"/>
          <p14:tracePt t="31312" x="1354138" y="4389438"/>
          <p14:tracePt t="31328" x="1354138" y="4383088"/>
          <p14:tracePt t="31345" x="1360488" y="4383088"/>
          <p14:tracePt t="31361" x="1371600" y="4378325"/>
          <p14:tracePt t="31379" x="1377950" y="4371975"/>
          <p14:tracePt t="31395" x="1382713" y="4365625"/>
          <p14:tracePt t="31412" x="1389063" y="4360863"/>
          <p14:tracePt t="31452" x="1393825" y="4354513"/>
          <p14:tracePt t="31461" x="1393825" y="4349750"/>
          <p14:tracePt t="31468" x="1400175" y="4349750"/>
          <p14:tracePt t="31478" x="1406525" y="4349750"/>
          <p14:tracePt t="31516" x="1406525" y="4343400"/>
          <p14:tracePt t="31564" x="1411288" y="4343400"/>
          <p14:tracePt t="31916" x="1417638" y="4343400"/>
          <p14:tracePt t="31932" x="1428750" y="4343400"/>
          <p14:tracePt t="31933" x="1446213" y="4337050"/>
          <p14:tracePt t="31945" x="1463675" y="4332288"/>
          <p14:tracePt t="31962" x="1497013" y="4325938"/>
          <p14:tracePt t="31979" x="1520825" y="4314825"/>
          <p14:tracePt t="31995" x="1536700" y="4308475"/>
          <p14:tracePt t="31995" x="1543050" y="4308475"/>
          <p14:tracePt t="32012" x="1549400" y="4308475"/>
          <p14:tracePt t="32188" x="1549400" y="4303713"/>
          <p14:tracePt t="32220" x="1554163" y="4303713"/>
          <p14:tracePt t="32228" x="1565275" y="4297363"/>
          <p14:tracePt t="32245" x="1565275" y="4292600"/>
          <p14:tracePt t="32261" x="1577975" y="4292600"/>
          <p14:tracePt t="32278" x="1577975" y="4286250"/>
          <p14:tracePt t="32380" x="1577975" y="4279900"/>
          <p14:tracePt t="32388" x="1582738" y="4279900"/>
          <p14:tracePt t="32395" x="1582738" y="4275138"/>
          <p14:tracePt t="32412" x="1589088" y="4268788"/>
          <p14:tracePt t="32476" x="1589088" y="4264025"/>
          <p14:tracePt t="32748" x="1582738" y="4264025"/>
          <p14:tracePt t="32756" x="1577975" y="4275138"/>
          <p14:tracePt t="32762" x="1571625" y="4275138"/>
          <p14:tracePt t="32812" x="1565275" y="4275138"/>
          <p14:tracePt t="32836" x="1565275" y="4279900"/>
          <p14:tracePt t="41219" x="1571625" y="4279900"/>
          <p14:tracePt t="41244" x="1582738" y="4279900"/>
          <p14:tracePt t="41245" x="1600200" y="4279900"/>
          <p14:tracePt t="41261" x="1628775" y="4286250"/>
          <p14:tracePt t="41278" x="1668463" y="4286250"/>
          <p14:tracePt t="41294" x="1703388" y="4286250"/>
          <p14:tracePt t="41311" x="1736725" y="4286250"/>
          <p14:tracePt t="41327" x="1760538" y="4286250"/>
          <p14:tracePt t="41345" x="1782763" y="4292600"/>
          <p14:tracePt t="41361" x="1793875" y="4297363"/>
          <p14:tracePt t="41378" x="1806575" y="4297363"/>
          <p14:tracePt t="41394" x="1817688" y="4297363"/>
          <p14:tracePt t="41412" x="1822450" y="4297363"/>
          <p14:tracePt t="41427" x="1828800" y="4297363"/>
          <p14:tracePt t="41444" x="1835150" y="4297363"/>
          <p14:tracePt t="41461" x="1851025" y="4297363"/>
          <p14:tracePt t="41478" x="1868488" y="4297363"/>
          <p14:tracePt t="41494" x="1892300" y="4297363"/>
          <p14:tracePt t="41511" x="1920875" y="4297363"/>
          <p14:tracePt t="41527" x="1943100" y="4297363"/>
          <p14:tracePt t="41545" x="1971675" y="4297363"/>
          <p14:tracePt t="41561" x="1989138" y="4297363"/>
          <p14:tracePt t="41578" x="2011363" y="4292600"/>
          <p14:tracePt t="41594" x="2035175" y="4292600"/>
          <p14:tracePt t="41594" x="2046288" y="4292600"/>
          <p14:tracePt t="41612" x="2079625" y="4292600"/>
          <p14:tracePt t="41628" x="2108200" y="4292600"/>
          <p14:tracePt t="41644" x="2136775" y="4292600"/>
          <p14:tracePt t="41661" x="2171700" y="4286250"/>
          <p14:tracePt t="41678" x="2211388" y="4286250"/>
          <p14:tracePt t="41694" x="2246313" y="4279900"/>
          <p14:tracePt t="41711" x="2292350" y="4279900"/>
          <p14:tracePt t="41727" x="2332038" y="4275138"/>
          <p14:tracePt t="41745" x="2378075" y="4275138"/>
          <p14:tracePt t="41761" x="2411413" y="4275138"/>
          <p14:tracePt t="41778" x="2446338" y="4275138"/>
          <p14:tracePt t="41794" x="2479675" y="4275138"/>
          <p14:tracePt t="41794" x="2492375" y="4275138"/>
          <p14:tracePt t="41811" x="2514600" y="4275138"/>
          <p14:tracePt t="41828" x="2532063" y="4275138"/>
          <p14:tracePt t="41844" x="2543175" y="4275138"/>
          <p14:tracePt t="41861" x="2549525" y="4275138"/>
          <p14:tracePt t="41878" x="2554288" y="4275138"/>
          <p14:tracePt t="41894" x="2565400" y="4275138"/>
          <p14:tracePt t="41911" x="2582863" y="4275138"/>
          <p14:tracePt t="41928" x="2617788" y="4275138"/>
          <p14:tracePt t="41944" x="2640013" y="4275138"/>
          <p14:tracePt t="41961" x="2668588" y="4275138"/>
          <p14:tracePt t="41978" x="2697163" y="4275138"/>
          <p14:tracePt t="41994" x="2720975" y="4275138"/>
          <p14:tracePt t="41994" x="2725738" y="4275138"/>
          <p14:tracePt t="42011" x="2736850" y="4275138"/>
          <p14:tracePt t="42188" x="2743200" y="4275138"/>
          <p14:tracePt t="42587" x="2749550" y="4275138"/>
          <p14:tracePt t="42611" x="2754313" y="4275138"/>
          <p14:tracePt t="42660" x="2760663" y="4275138"/>
          <p14:tracePt t="42683" x="2765425" y="4275138"/>
          <p14:tracePt t="42685" x="2765425" y="4268788"/>
          <p14:tracePt t="42695" x="2771775" y="4268788"/>
          <p14:tracePt t="42711" x="2778125" y="4268788"/>
          <p14:tracePt t="42728" x="2782888" y="4268788"/>
          <p14:tracePt t="42744" x="2794000" y="4264025"/>
          <p14:tracePt t="42761" x="2800350" y="4264025"/>
          <p14:tracePt t="42777" x="2806700" y="4264025"/>
          <p14:tracePt t="42794" x="2806700" y="4257675"/>
          <p14:tracePt t="43379" x="2806700" y="4251325"/>
          <p14:tracePt t="43459" x="2811463" y="4251325"/>
          <p14:tracePt t="43491" x="2811463" y="4246563"/>
          <p14:tracePt t="43515" x="2811463" y="4240213"/>
          <p14:tracePt t="43547" x="2817813" y="4240213"/>
          <p14:tracePt t="43548" x="2817813" y="4235450"/>
          <p14:tracePt t="43611" x="2817813" y="4229100"/>
          <p14:tracePt t="43683" x="2817813" y="4222750"/>
          <p14:tracePt t="43699" x="2822575" y="4222750"/>
          <p14:tracePt t="43787" x="2828925" y="4222750"/>
          <p14:tracePt t="44419" x="2835275" y="4222750"/>
          <p14:tracePt t="44467" x="2840038" y="4222750"/>
          <p14:tracePt t="44507" x="2846388" y="4222750"/>
          <p14:tracePt t="44515" x="2846388" y="4217988"/>
          <p14:tracePt t="44523" x="2851150" y="4217988"/>
          <p14:tracePt t="44603" x="2857500" y="4217988"/>
          <p14:tracePt t="45027" x="2857500" y="4211638"/>
          <p14:tracePt t="45083" x="2863850" y="4211638"/>
          <p14:tracePt t="45091" x="2863850" y="4206875"/>
          <p14:tracePt t="45091" x="2863850" y="4200525"/>
          <p14:tracePt t="45131" x="2868613" y="4200525"/>
          <p14:tracePt t="45132" x="2868613" y="4194175"/>
          <p14:tracePt t="45144" x="2874963" y="4189413"/>
          <p14:tracePt t="45161" x="2874963" y="4183063"/>
          <p14:tracePt t="45178" x="2874963" y="4178300"/>
          <p14:tracePt t="45194" x="2879725" y="4171950"/>
          <p14:tracePt t="45211" x="2879725" y="4160838"/>
          <p14:tracePt t="45228" x="2879725" y="4154488"/>
          <p14:tracePt t="45244" x="2886075" y="4149725"/>
          <p14:tracePt t="45260" x="2886075" y="4137025"/>
          <p14:tracePt t="45277" x="2892425" y="4114800"/>
          <p14:tracePt t="45294" x="2892425" y="4103688"/>
          <p14:tracePt t="45311" x="2897188" y="4086225"/>
          <p14:tracePt t="45327" x="2903538" y="4075113"/>
          <p14:tracePt t="45344" x="2903538" y="4057650"/>
          <p14:tracePt t="45361" x="2908300" y="4046538"/>
          <p14:tracePt t="45377" x="2914650" y="4029075"/>
          <p14:tracePt t="45394" x="2914650" y="4011613"/>
          <p14:tracePt t="45411" x="2921000" y="3978275"/>
          <p14:tracePt t="45427" x="2921000" y="3954463"/>
          <p14:tracePt t="45444" x="2925763" y="3925888"/>
          <p14:tracePt t="45460" x="2925763" y="3903663"/>
          <p14:tracePt t="45478" x="2932113" y="3879850"/>
          <p14:tracePt t="45494" x="2936875" y="3857625"/>
          <p14:tracePt t="45511" x="2943225" y="3829050"/>
          <p14:tracePt t="45527" x="2949575" y="3806825"/>
          <p14:tracePt t="45544" x="2960688" y="3778250"/>
          <p14:tracePt t="45560" x="2965450" y="3754438"/>
          <p14:tracePt t="45578" x="2982913" y="3732213"/>
          <p14:tracePt t="45594" x="2989263" y="3714750"/>
          <p14:tracePt t="45610" x="3006725" y="3679825"/>
          <p14:tracePt t="45628" x="3011488" y="3663950"/>
          <p14:tracePt t="45644" x="3022600" y="3651250"/>
          <p14:tracePt t="45661" x="3028950" y="3646488"/>
          <p14:tracePt t="45677" x="3028950" y="3640138"/>
          <p14:tracePt t="45694" x="3035300" y="3629025"/>
          <p14:tracePt t="45710" x="3040063" y="3622675"/>
          <p14:tracePt t="45728" x="3046413" y="3611563"/>
          <p14:tracePt t="45744" x="3051175" y="3600450"/>
          <p14:tracePt t="45761" x="3057525" y="3589338"/>
          <p14:tracePt t="45777" x="3063875" y="3582988"/>
          <p14:tracePt t="45794" x="3063875" y="3578225"/>
          <p14:tracePt t="45811" x="3068638" y="3571875"/>
          <p14:tracePt t="45859" x="3074988" y="3571875"/>
          <p14:tracePt t="45860" x="3074988" y="3565525"/>
          <p14:tracePt t="46019" x="3074988" y="3560763"/>
          <p14:tracePt t="46035" x="3074988" y="3554413"/>
          <p14:tracePt t="46059" x="3074988" y="3549650"/>
          <p14:tracePt t="46091" x="3074988" y="3543300"/>
          <p14:tracePt t="46131" x="3074988" y="3536950"/>
          <p14:tracePt t="46147" x="3068638" y="3532188"/>
          <p14:tracePt t="46161" x="3063875" y="3525838"/>
          <p14:tracePt t="46177" x="3057525" y="3521075"/>
          <p14:tracePt t="46194" x="3051175" y="3514725"/>
          <p14:tracePt t="46210" x="3035300" y="3508375"/>
          <p14:tracePt t="46228" x="3028950" y="3503613"/>
          <p14:tracePt t="46244" x="3011488" y="3503613"/>
          <p14:tracePt t="46261" x="3006725" y="3503613"/>
          <p14:tracePt t="46299" x="3000375" y="3503613"/>
          <p14:tracePt t="46323" x="2994025" y="3503613"/>
          <p14:tracePt t="46331" x="2978150" y="3521075"/>
          <p14:tracePt t="46347" x="2954338" y="3536950"/>
          <p14:tracePt t="46361" x="2925763" y="3571875"/>
          <p14:tracePt t="46377" x="2903538" y="3611563"/>
          <p14:tracePt t="46395" x="2879725" y="3651250"/>
          <p14:tracePt t="46410" x="2857500" y="3703638"/>
          <p14:tracePt t="46428" x="2851150" y="3732213"/>
          <p14:tracePt t="46444" x="2851150" y="3760788"/>
          <p14:tracePt t="46461" x="2851150" y="3778250"/>
          <p14:tracePt t="46477" x="2857500" y="3800475"/>
          <p14:tracePt t="46494" x="2874963" y="3817938"/>
          <p14:tracePt t="46510" x="2892425" y="3829050"/>
          <p14:tracePt t="46528" x="2908300" y="3840163"/>
          <p14:tracePt t="46544" x="2921000" y="3840163"/>
          <p14:tracePt t="46561" x="2936875" y="3840163"/>
          <p14:tracePt t="46577" x="2949575" y="3840163"/>
          <p14:tracePt t="46594" x="2954338" y="3840163"/>
          <p14:tracePt t="46610" x="2965450" y="3840163"/>
          <p14:tracePt t="46628" x="2978150" y="3835400"/>
          <p14:tracePt t="46644" x="2982913" y="3822700"/>
          <p14:tracePt t="46661" x="2989263" y="3806825"/>
          <p14:tracePt t="46677" x="3000375" y="3789363"/>
          <p14:tracePt t="46694" x="3006725" y="3783013"/>
          <p14:tracePt t="46710" x="3006725" y="3771900"/>
          <p14:tracePt t="46728" x="3006725" y="3760788"/>
          <p14:tracePt t="46744" x="3006725" y="3749675"/>
          <p14:tracePt t="46761" x="3006725" y="3732213"/>
          <p14:tracePt t="46777" x="3006725" y="3708400"/>
          <p14:tracePt t="46794" x="2994025" y="3686175"/>
          <p14:tracePt t="46810" x="2982913" y="3663950"/>
          <p14:tracePt t="46828" x="2971800" y="3640138"/>
          <p14:tracePt t="46844" x="2965450" y="3629025"/>
          <p14:tracePt t="46861" x="2954338" y="3611563"/>
          <p14:tracePt t="46877" x="2943225" y="3600450"/>
          <p14:tracePt t="46894" x="2932113" y="3589338"/>
          <p14:tracePt t="46910" x="2925763" y="3589338"/>
          <p14:tracePt t="46927" x="2914650" y="3582988"/>
          <p14:tracePt t="47003" x="2908300" y="3582988"/>
          <p14:tracePt t="47067" x="2903538" y="3589338"/>
          <p14:tracePt t="47075" x="2903538" y="3594100"/>
          <p14:tracePt t="47079" x="2897188" y="3594100"/>
          <p14:tracePt t="47094" x="2892425" y="3600450"/>
          <p14:tracePt t="47110" x="2892425" y="3606800"/>
          <p14:tracePt t="47127" x="2892425" y="3617913"/>
          <p14:tracePt t="47144" x="2892425" y="3622675"/>
          <p14:tracePt t="47161" x="2892425" y="3629025"/>
          <p14:tracePt t="47177" x="2892425" y="3635375"/>
          <p14:tracePt t="47194" x="2892425" y="3646488"/>
          <p14:tracePt t="47210" x="2897188" y="3657600"/>
          <p14:tracePt t="47227" x="2903538" y="3668713"/>
          <p14:tracePt t="47244" x="2908300" y="3679825"/>
          <p14:tracePt t="47260" x="2921000" y="3686175"/>
          <p14:tracePt t="47278" x="2932113" y="3697288"/>
          <p14:tracePt t="47294" x="2943225" y="3703638"/>
          <p14:tracePt t="47311" x="2954338" y="3703638"/>
          <p14:tracePt t="47327" x="2960688" y="3703638"/>
          <p14:tracePt t="47344" x="2965450" y="3703638"/>
          <p14:tracePt t="47360" x="2978150" y="3703638"/>
          <p14:tracePt t="47378" x="2989263" y="3703638"/>
          <p14:tracePt t="47394" x="2994025" y="3703638"/>
          <p14:tracePt t="47394" x="3000375" y="3703638"/>
          <p14:tracePt t="47411" x="3006725" y="3692525"/>
          <p14:tracePt t="47427" x="3011488" y="3692525"/>
          <p14:tracePt t="47444" x="3011488" y="3686175"/>
          <p14:tracePt t="47460" x="3011488" y="3679825"/>
          <p14:tracePt t="47477" x="3011488" y="3668713"/>
          <p14:tracePt t="47494" x="3011488" y="3663950"/>
          <p14:tracePt t="47511" x="3011488" y="3657600"/>
          <p14:tracePt t="47527" x="3000375" y="3651250"/>
          <p14:tracePt t="47544" x="2994025" y="3646488"/>
          <p14:tracePt t="47560" x="2989263" y="3646488"/>
          <p14:tracePt t="47577" x="2982913" y="3646488"/>
          <p14:tracePt t="48051" x="2989263" y="3646488"/>
          <p14:tracePt t="48131" x="2989263" y="3640138"/>
          <p14:tracePt t="48155" x="2989263" y="3635375"/>
          <p14:tracePt t="48160" x="2989263" y="3629025"/>
          <p14:tracePt t="48177" x="2994025" y="3617913"/>
          <p14:tracePt t="48194" x="2994025" y="3611563"/>
          <p14:tracePt t="48211" x="3006725" y="3594100"/>
          <p14:tracePt t="48227" x="3011488" y="3589338"/>
          <p14:tracePt t="48244" x="3017838" y="3582988"/>
          <p14:tracePt t="48260" x="3022600" y="3571875"/>
          <p14:tracePt t="48277" x="3028950" y="3565525"/>
          <p14:tracePt t="48294" x="3040063" y="3560763"/>
          <p14:tracePt t="48311" x="3051175" y="3549650"/>
          <p14:tracePt t="48327" x="3057525" y="3543300"/>
          <p14:tracePt t="48344" x="3063875" y="3536950"/>
          <p14:tracePt t="48360" x="3068638" y="3536950"/>
          <p14:tracePt t="48377" x="3074988" y="3536950"/>
          <p14:tracePt t="48483" x="3079750" y="3543300"/>
          <p14:tracePt t="48494" x="3079750" y="3549650"/>
          <p14:tracePt t="48498" x="3092450" y="3571875"/>
          <p14:tracePt t="48511" x="3097213" y="3606800"/>
          <p14:tracePt t="48527" x="3114675" y="3646488"/>
          <p14:tracePt t="48544" x="3132138" y="3697288"/>
          <p14:tracePt t="48560" x="3143250" y="3754438"/>
          <p14:tracePt t="48577" x="3160713" y="3806825"/>
          <p14:tracePt t="48594" x="3182938" y="3857625"/>
          <p14:tracePt t="48594" x="3189288" y="3879850"/>
          <p14:tracePt t="48611" x="3194050" y="3914775"/>
          <p14:tracePt t="48627" x="3206750" y="3949700"/>
          <p14:tracePt t="48644" x="3211513" y="3994150"/>
          <p14:tracePt t="48660" x="3217863" y="4029075"/>
          <p14:tracePt t="48677" x="3222625" y="4068763"/>
          <p14:tracePt t="48694" x="3235325" y="4121150"/>
          <p14:tracePt t="48710" x="3240088" y="4160838"/>
          <p14:tracePt t="48727" x="3246438" y="4189413"/>
          <p14:tracePt t="48744" x="3257550" y="4211638"/>
          <p14:tracePt t="48760" x="3257550" y="4222750"/>
          <p14:tracePt t="48777" x="3257550" y="4235450"/>
          <p14:tracePt t="48794" x="3257550" y="4246563"/>
          <p14:tracePt t="48811" x="3263900" y="4257675"/>
          <p14:tracePt t="48827" x="3263900" y="4268788"/>
          <p14:tracePt t="48844" x="3263900" y="4275138"/>
          <p14:tracePt t="48860" x="3263900" y="4286250"/>
          <p14:tracePt t="48877" x="3263900" y="4292600"/>
          <p14:tracePt t="48915" x="3263900" y="4297363"/>
          <p14:tracePt t="49755" x="3268663" y="4297363"/>
          <p14:tracePt t="49771" x="3268663" y="4292600"/>
          <p14:tracePt t="49793" x="3268663" y="4286250"/>
          <p14:tracePt t="49794" x="3275013" y="4275138"/>
          <p14:tracePt t="49810" x="3275013" y="4246563"/>
          <p14:tracePt t="49827" x="3275013" y="4222750"/>
          <p14:tracePt t="49844" x="3279775" y="4200525"/>
          <p14:tracePt t="49860" x="3286125" y="4183063"/>
          <p14:tracePt t="49877" x="3286125" y="4165600"/>
          <p14:tracePt t="49894" x="3286125" y="4149725"/>
          <p14:tracePt t="49910" x="3297238" y="4137025"/>
          <p14:tracePt t="49927" x="3297238" y="4125913"/>
          <p14:tracePt t="49943" x="3308350" y="4114800"/>
          <p14:tracePt t="49961" x="3314700" y="4108450"/>
          <p14:tracePt t="49977" x="3325813" y="4097338"/>
          <p14:tracePt t="49994" x="3332163" y="4092575"/>
          <p14:tracePt t="50010" x="3360738" y="4086225"/>
          <p14:tracePt t="50028" x="3371850" y="4079875"/>
          <p14:tracePt t="50044" x="3382963" y="4079875"/>
          <p14:tracePt t="50060" x="3394075" y="4079875"/>
          <p14:tracePt t="50077" x="3400425" y="4079875"/>
          <p14:tracePt t="50094" x="3406775" y="4079875"/>
          <p14:tracePt t="50110" x="3417888" y="4086225"/>
          <p14:tracePt t="50127" x="3417888" y="4092575"/>
          <p14:tracePt t="50143" x="3422650" y="4097338"/>
          <p14:tracePt t="50976" x="0" y="0"/>
        </p14:tracePtLst>
        <p14:tracePtLst>
          <p14:tracePt t="55509" x="6211888" y="1457325"/>
          <p14:tracePt t="55772" x="6207125" y="1457325"/>
          <p14:tracePt t="55788" x="6194425" y="1457325"/>
          <p14:tracePt t="55796" x="6178550" y="1463675"/>
          <p14:tracePt t="55796" x="6154738" y="1468438"/>
          <p14:tracePt t="55811" x="6086475" y="1497013"/>
          <p14:tracePt t="55828" x="6022975" y="1520825"/>
          <p14:tracePt t="55844" x="5978525" y="1543050"/>
          <p14:tracePt t="55861" x="5937250" y="1565275"/>
          <p14:tracePt t="55877" x="5908675" y="1582738"/>
          <p14:tracePt t="55895" x="5886450" y="1593850"/>
          <p14:tracePt t="55911" x="5868988" y="1606550"/>
          <p14:tracePt t="55928" x="5857875" y="1617663"/>
          <p14:tracePt t="55944" x="5846763" y="1622425"/>
          <p14:tracePt t="55961" x="5840413" y="1628775"/>
          <p14:tracePt t="55977" x="5835650" y="1635125"/>
          <p14:tracePt t="55994" x="5829300" y="1635125"/>
          <p14:tracePt t="56084" x="5822950" y="1635125"/>
          <p14:tracePt t="56094" x="5822950" y="1639888"/>
          <p14:tracePt t="56095" x="5794375" y="1646238"/>
          <p14:tracePt t="56111" x="5754688" y="1646238"/>
          <p14:tracePt t="56128" x="5686425" y="1646238"/>
          <p14:tracePt t="56144" x="5594350" y="1646238"/>
          <p14:tracePt t="56161" x="5486400" y="1646238"/>
          <p14:tracePt t="56177" x="5383213" y="1646238"/>
          <p14:tracePt t="56195" x="5303838" y="1651000"/>
          <p14:tracePt t="56211" x="5207000" y="1663700"/>
          <p14:tracePt t="56228" x="5172075" y="1674813"/>
          <p14:tracePt t="56244" x="5143500" y="1679575"/>
          <p14:tracePt t="56261" x="5121275" y="1685925"/>
          <p14:tracePt t="56277" x="5103813" y="1697038"/>
          <p14:tracePt t="56295" x="5092700" y="1703388"/>
          <p14:tracePt t="56311" x="5080000" y="1708150"/>
          <p14:tracePt t="56328" x="5075238" y="1714500"/>
          <p14:tracePt t="56344" x="5068888" y="1725613"/>
          <p14:tracePt t="56361" x="5057775" y="1731963"/>
          <p14:tracePt t="56377" x="5040313" y="1736725"/>
          <p14:tracePt t="56395" x="5018088" y="1743075"/>
          <p14:tracePt t="56411" x="4965700" y="1754188"/>
          <p14:tracePt t="56428" x="4932363" y="1760538"/>
          <p14:tracePt t="56444" x="4903788" y="1760538"/>
          <p14:tracePt t="56461" x="4886325" y="1760538"/>
          <p14:tracePt t="56477" x="4875213" y="1760538"/>
          <p14:tracePt t="56495" x="4868863" y="1760538"/>
          <p14:tracePt t="56511" x="4851400" y="1760538"/>
          <p14:tracePt t="56528" x="4840288" y="1760538"/>
          <p14:tracePt t="56544" x="4811713" y="1760538"/>
          <p14:tracePt t="56561" x="4794250" y="1760538"/>
          <p14:tracePt t="56577" x="4778375" y="1760538"/>
          <p14:tracePt t="56595" x="4765675" y="1760538"/>
          <p14:tracePt t="56611" x="4743450" y="1760538"/>
          <p14:tracePt t="56628" x="4732338" y="1760538"/>
          <p14:tracePt t="56644" x="4725988" y="1760538"/>
          <p14:tracePt t="56772" x="4721225" y="1760538"/>
          <p14:tracePt t="56780" x="4714875" y="1760538"/>
          <p14:tracePt t="56827" x="4714875" y="1754188"/>
          <p14:tracePt t="56852" x="4708525" y="1754188"/>
          <p14:tracePt t="56877" x="4703763" y="1754188"/>
          <p14:tracePt t="56880" x="4692650" y="1743075"/>
          <p14:tracePt t="56894" x="4675188" y="1736725"/>
          <p14:tracePt t="56911" x="4668838" y="1731963"/>
          <p14:tracePt t="56927" x="4657725" y="1731963"/>
          <p14:tracePt t="57011" x="4651375" y="1731963"/>
          <p14:tracePt t="57068" x="4651375" y="1725613"/>
          <p14:tracePt t="57107" x="4646613" y="1725613"/>
          <p14:tracePt t="57156" x="4640263" y="1725613"/>
          <p14:tracePt t="64763" x="4640263" y="1731963"/>
          <p14:tracePt t="64767" x="4640263" y="1736725"/>
          <p14:tracePt t="64777" x="4640263" y="1749425"/>
          <p14:tracePt t="64793" x="4646613" y="1760538"/>
          <p14:tracePt t="64811" x="4646613" y="1765300"/>
          <p14:tracePt t="64827" x="4646613" y="1782763"/>
          <p14:tracePt t="64844" x="4646613" y="1789113"/>
          <p14:tracePt t="64860" x="4646613" y="1793875"/>
          <p14:tracePt t="64877" x="4646613" y="1800225"/>
          <p14:tracePt t="64893" x="4646613" y="1806575"/>
          <p14:tracePt t="64931" x="4646613" y="1811338"/>
          <p14:tracePt t="64943" x="4651375" y="1811338"/>
          <p14:tracePt t="64944" x="4651375" y="1817688"/>
          <p14:tracePt t="64960" x="4651375" y="1822450"/>
          <p14:tracePt t="64977" x="4651375" y="1828800"/>
          <p14:tracePt t="64993" x="4651375" y="1835150"/>
          <p14:tracePt t="65010" x="4651375" y="1846263"/>
          <p14:tracePt t="65027" x="4657725" y="1863725"/>
          <p14:tracePt t="65044" x="4657725" y="1874838"/>
          <p14:tracePt t="65060" x="4657725" y="1885950"/>
          <p14:tracePt t="65077" x="4657725" y="1892300"/>
          <p14:tracePt t="65093" x="4657725" y="1903413"/>
          <p14:tracePt t="65110" x="4657725" y="1908175"/>
          <p14:tracePt t="65127" x="4657725" y="1920875"/>
          <p14:tracePt t="65144" x="4657725" y="1931988"/>
          <p14:tracePt t="65160" x="4657725" y="1936750"/>
          <p14:tracePt t="65177" x="4657725" y="1943100"/>
          <p14:tracePt t="65193" x="4657725" y="1949450"/>
          <p14:tracePt t="65210" x="4657725" y="1960563"/>
          <p14:tracePt t="65227" x="4657725" y="1978025"/>
          <p14:tracePt t="65244" x="4657725" y="1989138"/>
          <p14:tracePt t="65260" x="4657725" y="2000250"/>
          <p14:tracePt t="65277" x="4657725" y="2006600"/>
          <p14:tracePt t="65293" x="4657725" y="2011363"/>
          <p14:tracePt t="65411" x="4657725" y="2017713"/>
          <p14:tracePt t="66243" x="4657725" y="2011363"/>
          <p14:tracePt t="66699" x="4651375" y="2011363"/>
          <p14:tracePt t="68643" x="4651375" y="2017713"/>
          <p14:tracePt t="68659" x="4651375" y="2022475"/>
          <p14:tracePt t="68699" x="4651375" y="2028825"/>
          <p14:tracePt t="68846" x="4651375" y="2035175"/>
          <p14:tracePt t="68859" x="4651375" y="2039938"/>
          <p14:tracePt t="68876" x="4651375" y="2046288"/>
          <p14:tracePt t="68894" x="4651375" y="2057400"/>
          <p14:tracePt t="68910" x="4657725" y="2063750"/>
          <p14:tracePt t="68927" x="4657725" y="2074863"/>
          <p14:tracePt t="68943" x="4657725" y="2085975"/>
          <p14:tracePt t="68960" x="4657725" y="2092325"/>
          <p14:tracePt t="68976" x="4657725" y="2097088"/>
          <p14:tracePt t="68993" x="4657725" y="2103438"/>
          <p14:tracePt t="69027" x="4657725" y="2108200"/>
          <p14:tracePt t="69059" x="4657725" y="2114550"/>
          <p14:tracePt t="69083" x="4657725" y="2120900"/>
          <p14:tracePt t="69115" x="4657725" y="2125663"/>
          <p14:tracePt t="69115" x="4657725" y="2132013"/>
          <p14:tracePt t="69139" x="4657725" y="2136775"/>
          <p14:tracePt t="69150" x="4657725" y="2143125"/>
          <p14:tracePt t="69160" x="4657725" y="2149475"/>
          <p14:tracePt t="69176" x="4657725" y="2160588"/>
          <p14:tracePt t="69194" x="4657725" y="2165350"/>
          <p14:tracePt t="69210" x="4657725" y="2171700"/>
          <p14:tracePt t="69210" x="4657725" y="2178050"/>
          <p14:tracePt t="69251" x="4657725" y="2182813"/>
          <p14:tracePt t="69267" x="4657725" y="2189163"/>
          <p14:tracePt t="69283" x="4657725" y="2193925"/>
          <p14:tracePt t="69323" x="4657725" y="2200275"/>
          <p14:tracePt t="69339" x="4657725" y="2206625"/>
          <p14:tracePt t="69360" x="4664075" y="2206625"/>
          <p14:tracePt t="69361" x="4664075" y="2211388"/>
          <p14:tracePt t="69376" x="4664075" y="2217738"/>
          <p14:tracePt t="69393" x="4664075" y="2222500"/>
          <p14:tracePt t="69410" x="4668838" y="2228850"/>
          <p14:tracePt t="69427" x="4668838" y="2235200"/>
          <p14:tracePt t="69443" x="4668838" y="2246313"/>
          <p14:tracePt t="69460" x="4675188" y="2246313"/>
          <p14:tracePt t="69476" x="4675188" y="2251075"/>
          <p14:tracePt t="69493" x="4675188" y="2257425"/>
          <p14:tracePt t="69510" x="4675188" y="2263775"/>
          <p14:tracePt t="69527" x="4675188" y="2268538"/>
          <p14:tracePt t="69827" x="4675188" y="2263775"/>
          <p14:tracePt t="69843" x="4668838" y="2263775"/>
          <p14:tracePt t="69907" x="4668838" y="2257425"/>
          <p14:tracePt t="69955" x="4668838" y="2251075"/>
          <p14:tracePt t="69979" x="4664075" y="2251075"/>
          <p14:tracePt t="70011" x="4664075" y="2246313"/>
          <p14:tracePt t="70027" x="4664075" y="2239963"/>
          <p14:tracePt t="77084" x="4664075" y="2246313"/>
          <p14:tracePt t="77100" x="4664075" y="2251075"/>
          <p14:tracePt t="77112" x="4664075" y="2257425"/>
          <p14:tracePt t="77148" x="4664075" y="2263775"/>
          <p14:tracePt t="77156" x="4664075" y="2268538"/>
          <p14:tracePt t="77189" x="4664075" y="2274888"/>
          <p14:tracePt t="77220" x="4664075" y="2279650"/>
          <p14:tracePt t="77244" x="4664075" y="2286000"/>
          <p14:tracePt t="77276" x="4664075" y="2292350"/>
          <p14:tracePt t="77300" x="4664075" y="2297113"/>
          <p14:tracePt t="77316" x="4664075" y="2308225"/>
          <p14:tracePt t="77328" x="4664075" y="2314575"/>
          <p14:tracePt t="77332" x="4664075" y="2332038"/>
          <p14:tracePt t="77345" x="4664075" y="2349500"/>
          <p14:tracePt t="77361" x="4664075" y="2365375"/>
          <p14:tracePt t="77378" x="4664075" y="2378075"/>
          <p14:tracePt t="77394" x="4664075" y="2382838"/>
          <p14:tracePt t="77412" x="4664075" y="2393950"/>
          <p14:tracePt t="77428" x="4664075" y="2400300"/>
          <p14:tracePt t="77468" x="4664075" y="2406650"/>
          <p14:tracePt t="77473" x="4664075" y="2411413"/>
          <p14:tracePt t="77500" x="4664075" y="2417763"/>
          <p14:tracePt t="77524" x="4664075" y="2422525"/>
          <p14:tracePt t="77556" x="4664075" y="2428875"/>
          <p14:tracePt t="77580" x="4664075" y="2435225"/>
          <p14:tracePt t="77708" x="4664075" y="2439988"/>
          <p14:tracePt t="77805" x="4657725" y="2439988"/>
          <p14:tracePt t="77820" x="4651375" y="2439988"/>
          <p14:tracePt t="77833" x="4651375" y="2446338"/>
          <p14:tracePt t="77868" x="4651375" y="2451100"/>
          <p14:tracePt t="77916" x="4646613" y="2451100"/>
          <p14:tracePt t="77972" x="4640263" y="2451100"/>
          <p14:tracePt t="77988" x="4640263" y="2457450"/>
          <p14:tracePt t="78084" x="4640263" y="2463800"/>
          <p14:tracePt t="78111" x="4640263" y="2468563"/>
          <p14:tracePt t="78112" x="4640263" y="2474913"/>
          <p14:tracePt t="78128" x="4640263" y="2479675"/>
          <p14:tracePt t="78145" x="4640263" y="2486025"/>
          <p14:tracePt t="78161" x="4640263" y="2492375"/>
          <p14:tracePt t="78178" x="4640263" y="2497138"/>
          <p14:tracePt t="78194" x="4646613" y="2503488"/>
          <p14:tracePt t="78211" x="4646613" y="2508250"/>
          <p14:tracePt t="85900" x="4646613" y="2514600"/>
          <p14:tracePt t="85916" x="4646613" y="2520950"/>
          <p14:tracePt t="85928" x="4646613" y="2532063"/>
          <p14:tracePt t="85964" x="4646613" y="2536825"/>
          <p14:tracePt t="86004" x="4646613" y="2543175"/>
          <p14:tracePt t="86036" x="4646613" y="2549525"/>
          <p14:tracePt t="86044" x="4646613" y="2554288"/>
          <p14:tracePt t="86044" x="4646613" y="2565400"/>
          <p14:tracePt t="86061" x="4646613" y="2589213"/>
          <p14:tracePt t="86077" x="4651375" y="2600325"/>
          <p14:tracePt t="86094" x="4651375" y="2617788"/>
          <p14:tracePt t="86110" x="4651375" y="2635250"/>
          <p14:tracePt t="86128" x="4651375" y="2651125"/>
          <p14:tracePt t="86144" x="4651375" y="2668588"/>
          <p14:tracePt t="86161" x="4657725" y="2686050"/>
          <p14:tracePt t="86177" x="4657725" y="2697163"/>
          <p14:tracePt t="86194" x="4657725" y="2708275"/>
          <p14:tracePt t="86210" x="4657725" y="2720975"/>
          <p14:tracePt t="86228" x="4657725" y="2732088"/>
          <p14:tracePt t="86244" x="4657725" y="2736850"/>
          <p14:tracePt t="86261" x="4657725" y="2749550"/>
          <p14:tracePt t="86300" x="4657725" y="2754313"/>
          <p14:tracePt t="92956" x="4657725" y="2760663"/>
          <p14:tracePt t="93013" x="4657725" y="2765425"/>
          <p14:tracePt t="93016" x="4657725" y="2771775"/>
          <p14:tracePt t="93028" x="4664075" y="2778125"/>
          <p14:tracePt t="93092" x="4664075" y="2782888"/>
          <p14:tracePt t="93111" x="4664075" y="2789238"/>
          <p14:tracePt t="93128" x="4664075" y="2794000"/>
          <p14:tracePt t="93180" x="4664075" y="2800350"/>
          <p14:tracePt t="93220" x="4664075" y="2806700"/>
          <p14:tracePt t="93228" x="4664075" y="2811463"/>
          <p14:tracePt t="93261" x="4664075" y="2817813"/>
          <p14:tracePt t="93261" x="4664075" y="2835275"/>
          <p14:tracePt t="93278" x="4664075" y="2851150"/>
          <p14:tracePt t="93295" x="4664075" y="2874963"/>
          <p14:tracePt t="93311" x="4664075" y="2886075"/>
          <p14:tracePt t="93328" x="4664075" y="2903538"/>
          <p14:tracePt t="93344" x="4664075" y="2914650"/>
          <p14:tracePt t="93361" x="4664075" y="2925763"/>
          <p14:tracePt t="93378" x="4664075" y="2932113"/>
          <p14:tracePt t="93395" x="4664075" y="2943225"/>
          <p14:tracePt t="93411" x="4664075" y="2954338"/>
          <p14:tracePt t="93428" x="4664075" y="2965450"/>
          <p14:tracePt t="93444" x="4664075" y="2978150"/>
          <p14:tracePt t="93462" x="4668838" y="2989263"/>
          <p14:tracePt t="93478" x="4668838" y="2994025"/>
          <p14:tracePt t="93524" x="4668838" y="3000375"/>
          <p14:tracePt t="93535" x="4668838" y="3006725"/>
          <p14:tracePt t="93545" x="4675188" y="3006725"/>
          <p14:tracePt t="93561" x="4675188" y="3011488"/>
          <p14:tracePt t="93578" x="4675188" y="3017838"/>
          <p14:tracePt t="93594" x="4679950" y="3017838"/>
          <p14:tracePt t="93611" x="4679950" y="3022600"/>
          <p14:tracePt t="93628" x="4679950" y="3028950"/>
          <p14:tracePt t="93716" x="4679950" y="3035300"/>
          <p14:tracePt t="93748" x="4679950" y="3040063"/>
          <p14:tracePt t="93829" x="4675188" y="3040063"/>
          <p14:tracePt t="93868" x="4675188" y="3046413"/>
          <p14:tracePt t="94228" x="4668838" y="3046413"/>
          <p14:tracePt t="94532" x="4668838" y="3040063"/>
          <p14:tracePt t="100532" x="4668838" y="3046413"/>
          <p14:tracePt t="100564" x="4668838" y="3051175"/>
          <p14:tracePt t="100577" x="4664075" y="3051175"/>
          <p14:tracePt t="100578" x="4664075" y="3057525"/>
          <p14:tracePt t="100594" x="4657725" y="3057525"/>
          <p14:tracePt t="100611" x="4657725" y="3068638"/>
          <p14:tracePt t="100627" x="4657725" y="3086100"/>
          <p14:tracePt t="100627" x="4657725" y="3092450"/>
          <p14:tracePt t="100644" x="4651375" y="3114675"/>
          <p14:tracePt t="100660" x="4651375" y="3125788"/>
          <p14:tracePt t="100678" x="4651375" y="3143250"/>
          <p14:tracePt t="100694" x="4651375" y="3160713"/>
          <p14:tracePt t="100711" x="4651375" y="3171825"/>
          <p14:tracePt t="100727" x="4651375" y="3178175"/>
          <p14:tracePt t="100744" x="4651375" y="3189288"/>
          <p14:tracePt t="100761" x="4651375" y="3194050"/>
          <p14:tracePt t="100777" x="4651375" y="3206750"/>
          <p14:tracePt t="100794" x="4651375" y="3217863"/>
          <p14:tracePt t="100811" x="4651375" y="3228975"/>
          <p14:tracePt t="100827" x="4651375" y="3240088"/>
          <p14:tracePt t="100827" x="4651375" y="3246438"/>
          <p14:tracePt t="100844" x="4651375" y="3251200"/>
          <p14:tracePt t="100860" x="4651375" y="3257550"/>
          <p14:tracePt t="100878" x="4651375" y="3268663"/>
          <p14:tracePt t="100894" x="4651375" y="3275013"/>
          <p14:tracePt t="100932" x="4651375" y="3279775"/>
          <p14:tracePt t="100956" x="4651375" y="3286125"/>
          <p14:tracePt t="100964" x="4651375" y="3292475"/>
          <p14:tracePt t="101012" x="4651375" y="3297238"/>
          <p14:tracePt t="101044" x="4657725" y="3297238"/>
          <p14:tracePt t="101060" x="4657725" y="3303588"/>
          <p14:tracePt t="101060" x="4657725" y="3308350"/>
          <p14:tracePt t="101092" x="4657725" y="3314700"/>
          <p14:tracePt t="101092" x="4664075" y="3314700"/>
          <p14:tracePt t="101111" x="4668838" y="3314700"/>
          <p14:tracePt t="101716" x="4668838" y="3308350"/>
          <p14:tracePt t="101728" x="4668838" y="3303588"/>
          <p14:tracePt t="102196" x="4668838" y="3297238"/>
          <p14:tracePt t="102252" x="4668838" y="3292475"/>
          <p14:tracePt t="107116" x="4668838" y="3297238"/>
          <p14:tracePt t="107124" x="4668838" y="3303588"/>
          <p14:tracePt t="107143" x="4668838" y="3314700"/>
          <p14:tracePt t="107144" x="4668838" y="3325813"/>
          <p14:tracePt t="107160" x="4668838" y="3336925"/>
          <p14:tracePt t="107276" x="4668838" y="3343275"/>
          <p14:tracePt t="107293" x="4668838" y="3349625"/>
          <p14:tracePt t="107300" x="4668838" y="3360738"/>
          <p14:tracePt t="107310" x="4668838" y="3371850"/>
          <p14:tracePt t="107327" x="4668838" y="3389313"/>
          <p14:tracePt t="107344" x="4668838" y="3411538"/>
          <p14:tracePt t="107360" x="4668838" y="3422650"/>
          <p14:tracePt t="107377" x="4668838" y="3435350"/>
          <p14:tracePt t="107393" x="4668838" y="3446463"/>
          <p14:tracePt t="107411" x="4668838" y="3457575"/>
          <p14:tracePt t="107427" x="4668838" y="3468688"/>
          <p14:tracePt t="107444" x="4668838" y="3475038"/>
          <p14:tracePt t="107508" x="4668838" y="3479800"/>
          <p14:tracePt t="107524" x="4668838" y="3486150"/>
          <p14:tracePt t="107543" x="4668838" y="3492500"/>
          <p14:tracePt t="107544" x="4668838" y="3503613"/>
          <p14:tracePt t="107560" x="4668838" y="3508375"/>
          <p14:tracePt t="107577" x="4668838" y="3521075"/>
          <p14:tracePt t="107593" x="4668838" y="3525838"/>
          <p14:tracePt t="107610" x="4668838" y="3532188"/>
          <p14:tracePt t="107627" x="4668838" y="3536950"/>
          <p14:tracePt t="107643" x="4668838" y="3543300"/>
          <p14:tracePt t="107660" x="4668838" y="3549650"/>
          <p14:tracePt t="107677" x="4668838" y="3554413"/>
          <p14:tracePt t="107693" x="4675188" y="3554413"/>
          <p14:tracePt t="107710" x="4675188" y="3565525"/>
          <p14:tracePt t="108205" x="4679950" y="3565525"/>
          <p14:tracePt t="109037" x="4679950" y="3560763"/>
          <p14:tracePt t="109157" x="4679950" y="3554413"/>
          <p14:tracePt t="109163" x="4679950" y="3549650"/>
          <p14:tracePt t="109213" x="4679950" y="3543300"/>
          <p14:tracePt t="111308" x="4675188" y="3543300"/>
          <p14:tracePt t="111316" x="4668838" y="3543300"/>
          <p14:tracePt t="112284" x="4675188" y="3543300"/>
          <p14:tracePt t="112348" x="4679950" y="3543300"/>
          <p14:tracePt t="112380" x="4686300" y="3543300"/>
          <p14:tracePt t="112404" x="4692650" y="3543300"/>
          <p14:tracePt t="112420" x="4697413" y="3543300"/>
          <p14:tracePt t="112484" x="4703763" y="3543300"/>
          <p14:tracePt t="112532" x="4708525" y="3543300"/>
          <p14:tracePt t="112572" x="4714875" y="3543300"/>
          <p14:tracePt t="116460" x="4714875" y="3560763"/>
          <p14:tracePt t="116461" x="4714875" y="3611563"/>
          <p14:tracePt t="116500" x="4708525" y="3617913"/>
          <p14:tracePt t="116510" x="4708525" y="3622675"/>
          <p14:tracePt t="116532" x="4703763" y="3622675"/>
          <p14:tracePt t="116716" x="4697413" y="3622675"/>
          <p14:tracePt t="116724" x="4697413" y="3629025"/>
          <p14:tracePt t="116732" x="4697413" y="3635375"/>
          <p14:tracePt t="116744" x="4692650" y="3640138"/>
          <p14:tracePt t="116760" x="4686300" y="3657600"/>
          <p14:tracePt t="116777" x="4675188" y="3679825"/>
          <p14:tracePt t="116793" x="4668838" y="3703638"/>
          <p14:tracePt t="116811" x="4657725" y="3725863"/>
          <p14:tracePt t="116827" x="4646613" y="3749675"/>
          <p14:tracePt t="116827" x="4646613" y="3754438"/>
          <p14:tracePt t="116844" x="4640263" y="3765550"/>
          <p14:tracePt t="116860" x="4635500" y="3771900"/>
          <p14:tracePt t="116877" x="4635500" y="3778250"/>
          <p14:tracePt t="116894" x="4629150" y="3783013"/>
          <p14:tracePt t="116948" x="4629150" y="3789363"/>
          <p14:tracePt t="116964" x="4629150" y="3794125"/>
          <p14:tracePt t="116988" x="4622800" y="3794125"/>
          <p14:tracePt t="116993" x="4622800" y="3800475"/>
          <p14:tracePt t="117052" x="4629150" y="3800475"/>
          <p14:tracePt t="117068" x="4640263" y="3800475"/>
          <p14:tracePt t="117077" x="4646613" y="3800475"/>
          <p14:tracePt t="117094" x="4651375" y="3806825"/>
          <p14:tracePt t="117110" x="4657725" y="3806825"/>
          <p14:tracePt t="117127" x="4664075" y="3806825"/>
          <p14:tracePt t="117144" x="4668838" y="3806825"/>
          <p14:tracePt t="117388" x="4675188" y="3806825"/>
          <p14:tracePt t="117400" x="4679950" y="3806825"/>
          <p14:tracePt t="117444" x="4686300" y="3806825"/>
          <p14:tracePt t="117484" x="4692650" y="3806825"/>
          <p14:tracePt t="123028" x="4686300" y="3806825"/>
          <p14:tracePt t="124980" x="4679950" y="3806825"/>
          <p14:tracePt t="125044" x="4679950" y="3811588"/>
          <p14:tracePt t="125052" x="4675188" y="3817938"/>
          <p14:tracePt t="125084" x="4675188" y="3822700"/>
          <p14:tracePt t="125119" x="4675188" y="3829050"/>
          <p14:tracePt t="125132" x="4675188" y="3835400"/>
          <p14:tracePt t="125160" x="4675188" y="3840163"/>
          <p14:tracePt t="125160" x="4668838" y="3840163"/>
          <p14:tracePt t="125176" x="4668838" y="3846513"/>
          <p14:tracePt t="125193" x="4668838" y="3857625"/>
          <p14:tracePt t="125210" x="4668838" y="3868738"/>
          <p14:tracePt t="125227" x="4668838" y="3879850"/>
          <p14:tracePt t="125243" x="4668838" y="3897313"/>
          <p14:tracePt t="125260" x="4668838" y="3914775"/>
          <p14:tracePt t="125276" x="4668838" y="3921125"/>
          <p14:tracePt t="125293" x="4668838" y="3932238"/>
          <p14:tracePt t="125310" x="4668838" y="3943350"/>
          <p14:tracePt t="125326" x="4668838" y="3949700"/>
          <p14:tracePt t="125343" x="4668838" y="3954463"/>
          <p14:tracePt t="125360" x="4668838" y="3965575"/>
          <p14:tracePt t="125377" x="4668838" y="3971925"/>
          <p14:tracePt t="125394" x="4668838" y="3983038"/>
          <p14:tracePt t="125461" x="4668838" y="3989388"/>
          <p14:tracePt t="125477" x="4668838" y="4000500"/>
          <p14:tracePt t="125495" x="4668838" y="4006850"/>
          <p14:tracePt t="125533" x="4668838" y="4011613"/>
          <p14:tracePt t="125589" x="4668838" y="4017963"/>
          <p14:tracePt t="125605" x="4668838" y="4022725"/>
          <p14:tracePt t="125613" x="4664075" y="4022725"/>
          <p14:tracePt t="125627" x="4664075" y="4029075"/>
          <p14:tracePt t="125693" x="4664075" y="4035425"/>
          <p14:tracePt t="125733" x="4664075" y="4040188"/>
          <p14:tracePt t="125749" x="4657725" y="4040188"/>
          <p14:tracePt t="137220" x="4657725" y="4046538"/>
          <p14:tracePt t="137223" x="4657725" y="4057650"/>
          <p14:tracePt t="137244" x="4657725" y="4064000"/>
          <p14:tracePt t="137260" x="4657725" y="4068763"/>
          <p14:tracePt t="137261" x="4657725" y="4075113"/>
          <p14:tracePt t="137277" x="4657725" y="4079875"/>
          <p14:tracePt t="137293" x="4664075" y="4086225"/>
          <p14:tracePt t="137310" x="4664075" y="4092575"/>
          <p14:tracePt t="137326" x="4664075" y="4097338"/>
          <p14:tracePt t="137343" x="4664075" y="4103688"/>
          <p14:tracePt t="137360" x="4664075" y="4108450"/>
          <p14:tracePt t="137377" x="4664075" y="4114800"/>
          <p14:tracePt t="137420" x="4664075" y="4121150"/>
          <p14:tracePt t="137444" x="4664075" y="4125913"/>
          <p14:tracePt t="137460" x="4664075" y="4132263"/>
          <p14:tracePt t="137460" x="4664075" y="4149725"/>
          <p14:tracePt t="137476" x="4664075" y="4171950"/>
          <p14:tracePt t="137493" x="4664075" y="4194175"/>
          <p14:tracePt t="137510" x="4664075" y="4206875"/>
          <p14:tracePt t="137526" x="4664075" y="4222750"/>
          <p14:tracePt t="137544" x="4664075" y="4235450"/>
          <p14:tracePt t="137652" x="4664075" y="4240213"/>
          <p14:tracePt t="137660" x="4664075" y="4251325"/>
          <p14:tracePt t="137677" x="4664075" y="4257675"/>
          <p14:tracePt t="137693" x="4664075" y="4268788"/>
          <p14:tracePt t="137710" x="4664075" y="4275138"/>
          <p14:tracePt t="137726" x="4664075" y="4286250"/>
          <p14:tracePt t="137743" x="4664075" y="4292600"/>
          <p14:tracePt t="137760" x="4664075" y="4297363"/>
          <p14:tracePt t="137777" x="4664075" y="4303713"/>
          <p14:tracePt t="137793" x="4664075" y="4308475"/>
          <p14:tracePt t="137810" x="4664075" y="4314825"/>
          <p14:tracePt t="137826" x="4664075" y="4321175"/>
          <p14:tracePt t="145396" x="4664075" y="4325938"/>
          <p14:tracePt t="145404" x="4664075" y="4332288"/>
          <p14:tracePt t="145413" x="4664075" y="4349750"/>
          <p14:tracePt t="145427" x="4664075" y="4360863"/>
          <p14:tracePt t="145443" x="4668838" y="4371975"/>
          <p14:tracePt t="145461" x="4668838" y="4383088"/>
          <p14:tracePt t="145477" x="4668838" y="4389438"/>
          <p14:tracePt t="145494" x="4668838" y="4394200"/>
          <p14:tracePt t="145510" x="4668838" y="4400550"/>
          <p14:tracePt t="145527" x="4668838" y="4406900"/>
          <p14:tracePt t="145543" x="4668838" y="4411663"/>
          <p14:tracePt t="145560" x="4668838" y="4418013"/>
          <p14:tracePt t="145577" x="4668838" y="4429125"/>
          <p14:tracePt t="145594" x="4668838" y="4435475"/>
          <p14:tracePt t="145610" x="4668838" y="4440238"/>
          <p14:tracePt t="145627" x="4668838" y="4451350"/>
          <p14:tracePt t="145643" x="4668838" y="4457700"/>
          <p14:tracePt t="145660" x="4668838" y="4468813"/>
          <p14:tracePt t="145677" x="4668838" y="4475163"/>
          <p14:tracePt t="145694" x="4668838" y="4486275"/>
          <p14:tracePt t="145732" x="4668838" y="4492625"/>
          <p14:tracePt t="145781" x="4668838" y="4497388"/>
          <p14:tracePt t="145797" x="4668838" y="4503738"/>
          <p14:tracePt t="145797" x="4668838" y="4508500"/>
          <p14:tracePt t="145816" x="4668838" y="4514850"/>
          <p14:tracePt t="145827" x="4668838" y="4525963"/>
          <p14:tracePt t="145843" x="4668838" y="4537075"/>
          <p14:tracePt t="145843" x="4668838" y="4543425"/>
          <p14:tracePt t="145861" x="4668838" y="4549775"/>
          <p14:tracePt t="145877" x="4668838" y="4554538"/>
          <p14:tracePt t="145894" x="4668838" y="4560888"/>
          <p14:tracePt t="145932" x="4668838" y="4565650"/>
          <p14:tracePt t="145972" x="4668838" y="4572000"/>
          <p14:tracePt t="145989" x="4668838" y="4578350"/>
          <p14:tracePt t="146012" x="4668838" y="4583113"/>
          <p14:tracePt t="146029" x="4668838" y="4589463"/>
          <p14:tracePt t="146052" x="4668838" y="4594225"/>
          <p14:tracePt t="146060" x="4668838" y="4600575"/>
          <p14:tracePt t="151588" x="4664075" y="4600575"/>
          <p14:tracePt t="153243" x="4664075" y="4606925"/>
          <p14:tracePt t="153276" x="4664075" y="4611688"/>
          <p14:tracePt t="153300" x="4664075" y="4618038"/>
          <p14:tracePt t="153309" x="4664075" y="4622800"/>
          <p14:tracePt t="153339" x="4664075" y="4629150"/>
          <p14:tracePt t="153468" x="4664075" y="4635500"/>
          <p14:tracePt t="153492" x="4664075" y="4640263"/>
          <p14:tracePt t="153516" x="4664075" y="4646613"/>
          <p14:tracePt t="153548" x="4664075" y="4651375"/>
          <p14:tracePt t="153596" x="4664075" y="4657725"/>
          <p14:tracePt t="153620" x="4664075" y="4664075"/>
          <p14:tracePt t="153676" x="4664075" y="4668838"/>
          <p14:tracePt t="153700" x="4664075" y="4675188"/>
          <p14:tracePt t="153710" x="4664075" y="4679950"/>
          <p14:tracePt t="153710" x="4664075" y="4686300"/>
          <p14:tracePt t="153726" x="4664075" y="4697413"/>
          <p14:tracePt t="153743" x="4657725" y="4703763"/>
          <p14:tracePt t="153759" x="4657725" y="4714875"/>
          <p14:tracePt t="153776" x="4657725" y="4725988"/>
          <p14:tracePt t="153793" x="4657725" y="4737100"/>
          <p14:tracePt t="153810" x="4657725" y="4743450"/>
          <p14:tracePt t="153826" x="4651375" y="4754563"/>
          <p14:tracePt t="153843" x="4651375" y="4760913"/>
          <p14:tracePt t="153859" x="4646613" y="4765675"/>
          <p14:tracePt t="153877" x="4646613" y="4772025"/>
          <p14:tracePt t="153893" x="4646613" y="4778375"/>
          <p14:tracePt t="153932" x="4646613" y="4783138"/>
          <p14:tracePt t="153964" x="4646613" y="4789488"/>
          <p14:tracePt t="153996" x="4646613" y="4794250"/>
          <p14:tracePt t="154020" x="4646613" y="4800600"/>
          <p14:tracePt t="154036" x="4646613" y="4806950"/>
          <p14:tracePt t="154060" x="4646613" y="4811713"/>
          <p14:tracePt t="154066" x="4651375" y="4811713"/>
          <p14:tracePt t="154077" x="4651375" y="4818063"/>
          <p14:tracePt t="154093" x="4657725" y="4822825"/>
          <p14:tracePt t="154129" x="4657725" y="4829175"/>
          <p14:tracePt t="155220" x="4657725" y="4835525"/>
          <p14:tracePt t="155236" x="4657725" y="4840288"/>
          <p14:tracePt t="155242" x="4657725" y="4846638"/>
          <p14:tracePt t="155260" x="4657725" y="4851400"/>
          <p14:tracePt t="155276" x="4657725" y="4857750"/>
          <p14:tracePt t="155293" x="4657725" y="4864100"/>
          <p14:tracePt t="155644" x="4657725" y="4857750"/>
          <p14:tracePt t="155740" x="4657725" y="4851400"/>
          <p14:tracePt t="155772" x="4657725" y="4846638"/>
          <p14:tracePt t="161733" x="4651375" y="4846638"/>
          <p14:tracePt t="161741" x="4646613" y="4840288"/>
          <p14:tracePt t="161760" x="4635500" y="4840288"/>
          <p14:tracePt t="161761" x="4611688" y="4835525"/>
          <p14:tracePt t="161777" x="4600575" y="4829175"/>
          <p14:tracePt t="161794" x="4578350" y="4829175"/>
          <p14:tracePt t="161810" x="4560888" y="4829175"/>
          <p14:tracePt t="161827" x="4532313" y="4829175"/>
          <p14:tracePt t="161843" x="4468813" y="4829175"/>
          <p14:tracePt t="161860" x="4321175" y="4835525"/>
          <p14:tracePt t="161877" x="4211638" y="4840288"/>
          <p14:tracePt t="161894" x="4103688" y="4840288"/>
          <p14:tracePt t="161910" x="3971925" y="4840288"/>
          <p14:tracePt t="161927" x="3817938" y="4846638"/>
          <p14:tracePt t="161943" x="3668713" y="4846638"/>
          <p14:tracePt t="161960" x="3521075" y="4846638"/>
          <p14:tracePt t="161976" x="3389313" y="4846638"/>
          <p14:tracePt t="161994" x="3240088" y="4835525"/>
          <p14:tracePt t="162010" x="3121025" y="4829175"/>
          <p14:tracePt t="162027" x="3028950" y="4822825"/>
          <p14:tracePt t="162043" x="2892425" y="4818063"/>
          <p14:tracePt t="162061" x="2800350" y="4811713"/>
          <p14:tracePt t="162077" x="2714625" y="4806950"/>
          <p14:tracePt t="162094" x="2617788" y="4800600"/>
          <p14:tracePt t="162110" x="2532063" y="4794250"/>
          <p14:tracePt t="162127" x="2439988" y="4789488"/>
          <p14:tracePt t="162143" x="2354263" y="4783138"/>
          <p14:tracePt t="162160" x="2268538" y="4765675"/>
          <p14:tracePt t="162177" x="2178050" y="4754563"/>
          <p14:tracePt t="162194" x="2092325" y="4743450"/>
          <p14:tracePt t="162210" x="1989138" y="4725988"/>
          <p14:tracePt t="162227" x="1908175" y="4708525"/>
          <p14:tracePt t="162243" x="1817688" y="4679950"/>
          <p14:tracePt t="162243" x="1782763" y="4664075"/>
          <p14:tracePt t="162261" x="1714500" y="4640263"/>
          <p14:tracePt t="162277" x="1668463" y="4622800"/>
          <p14:tracePt t="162293" x="1622425" y="4611688"/>
          <p14:tracePt t="162310" x="1571625" y="4594225"/>
          <p14:tracePt t="162327" x="1520825" y="4583113"/>
          <p14:tracePt t="162343" x="1479550" y="4578350"/>
          <p14:tracePt t="162360" x="1446213" y="4578350"/>
          <p14:tracePt t="162376" x="1422400" y="4578350"/>
          <p14:tracePt t="162394" x="1406525" y="4578350"/>
          <p14:tracePt t="162410" x="1382713" y="4578350"/>
          <p14:tracePt t="162427" x="1365250" y="4578350"/>
          <p14:tracePt t="162443" x="1336675" y="4578350"/>
          <p14:tracePt t="162443" x="1320800" y="4578350"/>
          <p14:tracePt t="162461" x="1285875" y="4578350"/>
          <p14:tracePt t="162477" x="1250950" y="4578350"/>
          <p14:tracePt t="162493" x="1217613" y="4578350"/>
          <p14:tracePt t="162510" x="1182688" y="4578350"/>
          <p14:tracePt t="162527" x="1149350" y="4578350"/>
          <p14:tracePt t="162543" x="1136650" y="4578350"/>
          <p14:tracePt t="162560" x="1120775" y="4578350"/>
          <p14:tracePt t="162577" x="1108075" y="4578350"/>
          <p14:tracePt t="162593" x="1096963" y="4578350"/>
          <p14:tracePt t="162610" x="1079500" y="4578350"/>
          <p14:tracePt t="162627" x="1063625" y="4578350"/>
          <p14:tracePt t="162643" x="1050925" y="4578350"/>
          <p14:tracePt t="162643" x="1046163" y="4578350"/>
          <p14:tracePt t="162661" x="1035050" y="4578350"/>
          <p14:tracePt t="162677" x="1028700" y="4578350"/>
          <p14:tracePt t="162693" x="1017588" y="4578350"/>
          <p14:tracePt t="162710" x="1006475" y="4578350"/>
          <p14:tracePt t="162727" x="989013" y="4578350"/>
          <p14:tracePt t="162743" x="982663" y="4578350"/>
          <p14:tracePt t="162760" x="965200" y="4578350"/>
          <p14:tracePt t="162776" x="949325" y="4578350"/>
          <p14:tracePt t="162793" x="936625" y="4578350"/>
          <p14:tracePt t="162810" x="920750" y="4578350"/>
          <p14:tracePt t="162827" x="908050" y="4578350"/>
          <p14:tracePt t="162843" x="896938" y="4578350"/>
          <p14:tracePt t="162860" x="874713" y="4578350"/>
          <p14:tracePt t="162877" x="868363" y="4578350"/>
          <p14:tracePt t="162893" x="863600" y="4578350"/>
          <p14:tracePt t="163125" x="868363" y="4578350"/>
          <p14:tracePt t="163140" x="874713" y="4578350"/>
          <p14:tracePt t="163144" x="892175" y="4578350"/>
          <p14:tracePt t="163160" x="914400" y="4583113"/>
          <p14:tracePt t="163177" x="936625" y="4583113"/>
          <p14:tracePt t="163193" x="960438" y="4583113"/>
          <p14:tracePt t="163211" x="971550" y="4583113"/>
          <p14:tracePt t="163226" x="982663" y="4583113"/>
          <p14:tracePt t="163244" x="989013" y="4583113"/>
          <p14:tracePt t="163260" x="1006475" y="4583113"/>
          <p14:tracePt t="163277" x="1017588" y="4583113"/>
          <p14:tracePt t="163293" x="1028700" y="4583113"/>
          <p14:tracePt t="163310" x="1046163" y="4583113"/>
          <p14:tracePt t="163326" x="1063625" y="4583113"/>
          <p14:tracePt t="163344" x="1079500" y="4583113"/>
          <p14:tracePt t="163360" x="1103313" y="4583113"/>
          <p14:tracePt t="163377" x="1125538" y="4589463"/>
          <p14:tracePt t="163393" x="1149350" y="4589463"/>
          <p14:tracePt t="163410" x="1177925" y="4589463"/>
          <p14:tracePt t="163426" x="1193800" y="4589463"/>
          <p14:tracePt t="163443" x="1200150" y="4589463"/>
          <p14:tracePt t="163460" x="1206500" y="4589463"/>
          <p14:tracePt t="163876" x="1200150" y="4589463"/>
          <p14:tracePt t="163893" x="1193800" y="4589463"/>
          <p14:tracePt t="163899" x="1189038" y="4594225"/>
          <p14:tracePt t="163910" x="1182688" y="4594225"/>
          <p14:tracePt t="163926" x="1171575" y="4594225"/>
          <p14:tracePt t="163944" x="1160463" y="4594225"/>
          <p14:tracePt t="163960" x="1154113" y="4594225"/>
          <p14:tracePt t="163977" x="1143000" y="4594225"/>
          <p14:tracePt t="163993" x="1143000" y="4600575"/>
          <p14:tracePt t="164010" x="1136650" y="4600575"/>
          <p14:tracePt t="164996" x="1143000" y="4600575"/>
          <p14:tracePt t="165012" x="1160463" y="4600575"/>
          <p14:tracePt t="165027" x="1177925" y="4600575"/>
          <p14:tracePt t="165043" x="1206500" y="4606925"/>
          <p14:tracePt t="165060" x="1235075" y="4611688"/>
          <p14:tracePt t="165076" x="1246188" y="4611688"/>
          <p14:tracePt t="165093" x="1257300" y="4611688"/>
          <p14:tracePt t="165110" x="1263650" y="4618038"/>
          <p14:tracePt t="165127" x="1274763" y="4618038"/>
          <p14:tracePt t="165143" x="1285875" y="4618038"/>
          <p14:tracePt t="165160" x="1303338" y="4618038"/>
          <p14:tracePt t="165176" x="1331913" y="4618038"/>
          <p14:tracePt t="165194" x="1365250" y="4618038"/>
          <p14:tracePt t="165210" x="1389063" y="4618038"/>
          <p14:tracePt t="165227" x="1422400" y="4618038"/>
          <p14:tracePt t="165243" x="1446213" y="4618038"/>
          <p14:tracePt t="165243" x="1457325" y="4618038"/>
          <p14:tracePt t="165260" x="1485900" y="4618038"/>
          <p14:tracePt t="165276" x="1531938" y="4618038"/>
          <p14:tracePt t="165294" x="1577975" y="4618038"/>
          <p14:tracePt t="165310" x="1628775" y="4611688"/>
          <p14:tracePt t="165327" x="1668463" y="4611688"/>
          <p14:tracePt t="165343" x="1708150" y="4611688"/>
          <p14:tracePt t="165360" x="1754188" y="4611688"/>
          <p14:tracePt t="165376" x="1800225" y="4611688"/>
          <p14:tracePt t="165393" x="1857375" y="4618038"/>
          <p14:tracePt t="165410" x="1908175" y="4618038"/>
          <p14:tracePt t="165427" x="1949450" y="4618038"/>
          <p14:tracePt t="165443" x="1989138" y="4618038"/>
          <p14:tracePt t="165443" x="2011363" y="4618038"/>
          <p14:tracePt t="165460" x="2051050" y="4618038"/>
          <p14:tracePt t="165476" x="2097088" y="4618038"/>
          <p14:tracePt t="165493" x="2149475" y="4618038"/>
          <p14:tracePt t="165510" x="2193925" y="4618038"/>
          <p14:tracePt t="165527" x="2246313" y="4618038"/>
          <p14:tracePt t="165543" x="2286000" y="4611688"/>
          <p14:tracePt t="165560" x="2325688" y="4611688"/>
          <p14:tracePt t="165576" x="2365375" y="4606925"/>
          <p14:tracePt t="165593" x="2406650" y="4600575"/>
          <p14:tracePt t="165610" x="2451100" y="4600575"/>
          <p14:tracePt t="165627" x="2503488" y="4594225"/>
          <p14:tracePt t="165643" x="2549525" y="4594225"/>
          <p14:tracePt t="165660" x="2640013" y="4589463"/>
          <p14:tracePt t="165676" x="2692400" y="4589463"/>
          <p14:tracePt t="165693" x="2765425" y="4589463"/>
          <p14:tracePt t="165710" x="2828925" y="4589463"/>
          <p14:tracePt t="165726" x="2892425" y="4589463"/>
          <p14:tracePt t="165743" x="2949575" y="4589463"/>
          <p14:tracePt t="165760" x="3006725" y="4589463"/>
          <p14:tracePt t="165776" x="3057525" y="4589463"/>
          <p14:tracePt t="165793" x="3114675" y="4589463"/>
          <p14:tracePt t="165810" x="3160713" y="4589463"/>
          <p14:tracePt t="165827" x="3211513" y="4589463"/>
          <p14:tracePt t="165843" x="3268663" y="4589463"/>
          <p14:tracePt t="165860" x="3332163" y="4589463"/>
          <p14:tracePt t="165876" x="3382963" y="4589463"/>
          <p14:tracePt t="165893" x="3411538" y="4583113"/>
          <p14:tracePt t="165910" x="3429000" y="4583113"/>
          <p14:tracePt t="165926" x="3440113" y="4583113"/>
          <p14:tracePt t="167228" x="3440113" y="4578350"/>
          <p14:tracePt t="167268" x="3446463" y="4578350"/>
          <p14:tracePt t="168276" x="3451225" y="4578350"/>
          <p14:tracePt t="168293" x="3457575" y="4578350"/>
          <p14:tracePt t="168324" x="3463925" y="4578350"/>
          <p14:tracePt t="168332" x="3468688" y="4578350"/>
          <p14:tracePt t="168340" x="3479800" y="4578350"/>
          <p14:tracePt t="168359" x="3492500" y="4578350"/>
          <p14:tracePt t="168360" x="3497263" y="4578350"/>
          <p14:tracePt t="168376" x="3514725" y="4578350"/>
          <p14:tracePt t="168394" x="3525838" y="4578350"/>
          <p14:tracePt t="168409" x="3532188" y="4578350"/>
          <p14:tracePt t="168427" x="3543300" y="4583113"/>
          <p14:tracePt t="168443" x="3549650" y="4583113"/>
          <p14:tracePt t="168443" x="3560763" y="4583113"/>
          <p14:tracePt t="168476" x="3571875" y="4583113"/>
          <p14:tracePt t="168477" x="3582988" y="4589463"/>
          <p14:tracePt t="168493" x="3606800" y="4594225"/>
          <p14:tracePt t="168509" x="3629025" y="4600575"/>
          <p14:tracePt t="168527" x="3663950" y="4606925"/>
          <p14:tracePt t="168543" x="3697288" y="4618038"/>
          <p14:tracePt t="168560" x="3749675" y="4629150"/>
          <p14:tracePt t="168576" x="3789363" y="4635500"/>
          <p14:tracePt t="168593" x="3846513" y="4640263"/>
          <p14:tracePt t="168609" x="3897313" y="4646613"/>
          <p14:tracePt t="168627" x="3954463" y="4646613"/>
          <p14:tracePt t="168643" x="4006850" y="4657725"/>
          <p14:tracePt t="168660" x="4057650" y="4668838"/>
          <p14:tracePt t="168676" x="4103688" y="4679950"/>
          <p14:tracePt t="168693" x="4137025" y="4686300"/>
          <p14:tracePt t="168709" x="4171950" y="4697413"/>
          <p14:tracePt t="168727" x="4211638" y="4714875"/>
          <p14:tracePt t="168743" x="4240213" y="4721225"/>
          <p14:tracePt t="168760" x="4268788" y="4732338"/>
          <p14:tracePt t="168776" x="4303713" y="4737100"/>
          <p14:tracePt t="168794" x="4325938" y="4743450"/>
          <p14:tracePt t="168809" x="4349750" y="4749800"/>
          <p14:tracePt t="168827" x="4360863" y="4754563"/>
          <p14:tracePt t="168843" x="4365625" y="4754563"/>
          <p14:tracePt t="168860" x="4378325" y="4754563"/>
          <p14:tracePt t="168876" x="4383088" y="4760913"/>
          <p14:tracePt t="168893" x="4406900" y="4765675"/>
          <p14:tracePt t="168909" x="4429125" y="4772025"/>
          <p14:tracePt t="168926" x="4451350" y="4778375"/>
          <p14:tracePt t="168943" x="4479925" y="4783138"/>
          <p14:tracePt t="168960" x="4521200" y="4789488"/>
          <p14:tracePt t="168976" x="4560888" y="4800600"/>
          <p14:tracePt t="168993" x="4600575" y="4811713"/>
          <p14:tracePt t="169009" x="4629150" y="4811713"/>
          <p14:tracePt t="169027" x="4646613" y="4818063"/>
          <p14:tracePt t="169043" x="4651375" y="4818063"/>
          <p14:tracePt t="169188" x="4651375" y="4822825"/>
          <p14:tracePt t="169268" x="4657725" y="4822825"/>
          <p14:tracePt t="169276" x="4664075" y="4822825"/>
          <p14:tracePt t="169293" x="4668838" y="4822825"/>
          <p14:tracePt t="169388" x="4675188" y="4822825"/>
          <p14:tracePt t="169572" x="4675188" y="4829175"/>
          <p14:tracePt t="169652" x="4675188" y="4835525"/>
          <p14:tracePt t="169676" x="4675188" y="4840288"/>
          <p14:tracePt t="174644" x="4668838" y="4840288"/>
          <p14:tracePt t="178997" x="4664075" y="4840288"/>
          <p14:tracePt t="179181" x="4664075" y="4846638"/>
          <p14:tracePt t="179293" x="4664075" y="4851400"/>
          <p14:tracePt t="179310" x="4664075" y="4864100"/>
          <p14:tracePt t="179311" x="4664075" y="4875213"/>
          <p14:tracePt t="179326" x="4657725" y="4879975"/>
          <p14:tracePt t="179343" x="4657725" y="4892675"/>
          <p14:tracePt t="179360" x="4657725" y="4897438"/>
          <p14:tracePt t="179376" x="4657725" y="4903788"/>
          <p14:tracePt t="179413" x="4657725" y="4908550"/>
          <p14:tracePt t="179413" x="4657725" y="4914900"/>
          <p14:tracePt t="179426" x="4657725" y="4921250"/>
          <p14:tracePt t="179444" x="4657725" y="4932363"/>
          <p14:tracePt t="179460" x="4657725" y="4949825"/>
          <p14:tracePt t="179477" x="4657725" y="4960938"/>
          <p14:tracePt t="179493" x="4657725" y="4965700"/>
          <p14:tracePt t="179510" x="4657725" y="4983163"/>
          <p14:tracePt t="179526" x="4657725" y="4989513"/>
          <p14:tracePt t="179543" x="4657725" y="5000625"/>
          <p14:tracePt t="179560" x="4657725" y="5006975"/>
          <p14:tracePt t="179577" x="4657725" y="5011738"/>
          <p14:tracePt t="179593" x="4657725" y="5022850"/>
          <p14:tracePt t="180076" x="4664075" y="5022850"/>
          <p14:tracePt t="180349" x="4664075" y="5029200"/>
          <p14:tracePt t="180356" x="4668838" y="5029200"/>
          <p14:tracePt t="180367" x="4668838" y="5035550"/>
          <p14:tracePt t="180397" x="4668838" y="5040313"/>
          <p14:tracePt t="180400" x="4675188" y="5046663"/>
          <p14:tracePt t="180409" x="4675188" y="5051425"/>
          <p14:tracePt t="181164" x="4675188" y="5057775"/>
          <p14:tracePt t="181221" x="4668838" y="5057775"/>
          <p14:tracePt t="181268" x="4668838" y="5064125"/>
          <p14:tracePt t="181282" x="4664075" y="5064125"/>
          <p14:tracePt t="181333" x="4657725" y="5064125"/>
          <p14:tracePt t="181396" x="4651375" y="5064125"/>
          <p14:tracePt t="181573" x="4646613" y="5064125"/>
          <p14:tracePt t="182180" x="4646613" y="5068888"/>
          <p14:tracePt t="182340" x="4646613" y="5075238"/>
          <p14:tracePt t="182364" x="4646613" y="5080000"/>
          <p14:tracePt t="182380" x="4646613" y="5086350"/>
          <p14:tracePt t="182636" x="4646613" y="5092700"/>
          <p14:tracePt t="197197" x="4640263" y="5097463"/>
          <p14:tracePt t="197245" x="4640263" y="5103813"/>
          <p14:tracePt t="197268" x="4635500" y="5108575"/>
          <p14:tracePt t="197277" x="4635500" y="5132388"/>
          <p14:tracePt t="197296" x="4629150" y="5137150"/>
          <p14:tracePt t="197309" x="4622800" y="5149850"/>
          <p14:tracePt t="197326" x="4622800" y="5160963"/>
          <p14:tracePt t="197343" x="4618038" y="5165725"/>
          <p14:tracePt t="197359" x="4618038" y="5172075"/>
          <p14:tracePt t="197376" x="4618038" y="5178425"/>
          <p14:tracePt t="197393" x="4618038" y="5183188"/>
          <p14:tracePt t="197409" x="4618038" y="5189538"/>
          <p14:tracePt t="197426" x="4618038" y="5200650"/>
          <p14:tracePt t="197443" x="4618038" y="5211763"/>
          <p14:tracePt t="197459" x="4618038" y="5229225"/>
          <p14:tracePt t="197459" x="4618038" y="5235575"/>
          <p14:tracePt t="197476" x="4618038" y="5251450"/>
          <p14:tracePt t="197493" x="4618038" y="5268913"/>
          <p14:tracePt t="197509" x="4618038" y="5292725"/>
          <p14:tracePt t="197526" x="4618038" y="5314950"/>
          <p14:tracePt t="197543" x="4618038" y="5337175"/>
          <p14:tracePt t="197559" x="4622800" y="5365750"/>
          <p14:tracePt t="197576" x="4629150" y="5394325"/>
          <p14:tracePt t="197592" x="4629150" y="5429250"/>
          <p14:tracePt t="197609" x="4635500" y="5464175"/>
          <p14:tracePt t="197626" x="4640263" y="5486400"/>
          <p14:tracePt t="197643" x="4640263" y="5508625"/>
          <p14:tracePt t="197660" x="4640263" y="5526088"/>
          <p14:tracePt t="197676" x="4640263" y="5554663"/>
          <p14:tracePt t="197694" x="4646613" y="5572125"/>
          <p14:tracePt t="197709" x="4646613" y="5583238"/>
          <p14:tracePt t="197726" x="4646613" y="5594350"/>
          <p14:tracePt t="197743" x="4646613" y="5600700"/>
          <p14:tracePt t="197760" x="4646613" y="5611813"/>
          <p14:tracePt t="197776" x="4646613" y="5618163"/>
          <p14:tracePt t="197813" x="4646613" y="5622925"/>
          <p14:tracePt t="197844" x="4646613" y="5629275"/>
          <p14:tracePt t="198004" x="4646613" y="5622925"/>
          <p14:tracePt t="198026" x="4646613" y="5618163"/>
          <p14:tracePt t="198027" x="4646613" y="5607050"/>
          <p14:tracePt t="198043" x="4646613" y="5594350"/>
          <p14:tracePt t="198060" x="4646613" y="5589588"/>
          <p14:tracePt t="198076" x="4646613" y="5578475"/>
          <p14:tracePt t="198093" x="4646613" y="5572125"/>
          <p14:tracePt t="198109" x="4646613" y="5565775"/>
          <p14:tracePt t="198292" x="4646613" y="5561013"/>
          <p14:tracePt t="211400"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6074255"/>
      </p:ext>
    </p:extLst>
  </p:cSld>
  <p:clrMapOvr>
    <a:masterClrMapping/>
  </p:clrMapOvr>
  <mc:AlternateContent xmlns:mc="http://schemas.openxmlformats.org/markup-compatibility/2006" xmlns:p14="http://schemas.microsoft.com/office/powerpoint/2010/main">
    <mc:Choice Requires="p14">
      <p:transition spd="slow" p14:dur="2000" advTm="6307"/>
    </mc:Choice>
    <mc:Fallback xmlns="">
      <p:transition spd="slow" advTm="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13779414"/>
      </p:ext>
    </p:extLst>
  </p:cSld>
  <p:clrMapOvr>
    <a:masterClrMapping/>
  </p:clrMapOvr>
  <mc:AlternateContent xmlns:mc="http://schemas.openxmlformats.org/markup-compatibility/2006" xmlns:p14="http://schemas.microsoft.com/office/powerpoint/2010/main">
    <mc:Choice Requires="p14">
      <p:transition spd="slow" p14:dur="2000" advTm="19959"/>
    </mc:Choice>
    <mc:Fallback xmlns="">
      <p:transition spd="slow" advTm="19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82993191"/>
      </p:ext>
    </p:extLst>
  </p:cSld>
  <p:clrMapOvr>
    <a:masterClrMapping/>
  </p:clrMapOvr>
  <mc:AlternateContent xmlns:mc="http://schemas.openxmlformats.org/markup-compatibility/2006" xmlns:p14="http://schemas.microsoft.com/office/powerpoint/2010/main">
    <mc:Choice Requires="p14">
      <p:transition spd="slow" p14:dur="2000" advTm="102765"/>
    </mc:Choice>
    <mc:Fallback xmlns="">
      <p:transition spd="slow" advTm="10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9809"/>
    </mc:Choice>
    <mc:Fallback xmlns="">
      <p:transition spd="slow" advTm="9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69745"/>
    </mc:Choice>
    <mc:Fallback xmlns="">
      <p:transition spd="slow" advTm="16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9465"/>
    </mc:Choice>
    <mc:Fallback xmlns="">
      <p:transition spd="slow" advTm="19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68339"/>
      </p:ext>
    </p:extLst>
  </p:cSld>
  <p:clrMapOvr>
    <a:masterClrMapping/>
  </p:clrMapOvr>
  <mc:AlternateContent xmlns:mc="http://schemas.openxmlformats.org/markup-compatibility/2006" xmlns:p14="http://schemas.microsoft.com/office/powerpoint/2010/main">
    <mc:Choice Requires="p14">
      <p:transition spd="slow" p14:dur="2000" advTm="184915"/>
    </mc:Choice>
    <mc:Fallback xmlns="">
      <p:transition spd="slow" advTm="184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52467"/>
    </mc:Choice>
    <mc:Fallback xmlns="">
      <p:transition spd="slow" advTm="152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1360"/>
    </mc:Choice>
    <mc:Fallback xmlns="">
      <p:transition spd="slow" advTm="1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copper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3462"/>
    </mc:Choice>
    <mc:Fallback xmlns="">
      <p:transition spd="slow" advTm="43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5427726"/>
      </p:ext>
    </p:extLst>
  </p:cSld>
  <p:clrMapOvr>
    <a:masterClrMapping/>
  </p:clrMapOvr>
  <mc:AlternateContent xmlns:mc="http://schemas.openxmlformats.org/markup-compatibility/2006" xmlns:p14="http://schemas.microsoft.com/office/powerpoint/2010/main">
    <mc:Choice Requires="p14">
      <p:transition spd="slow" p14:dur="2000" advTm="273155"/>
    </mc:Choice>
    <mc:Fallback xmlns="">
      <p:transition spd="slow" advTm="273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7450"/>
    </mc:Choice>
    <mc:Fallback xmlns="">
      <p:transition spd="slow" advTm="7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3455"/>
    </mc:Choice>
    <mc:Fallback xmlns="">
      <p:transition spd="slow" advTm="113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8764064"/>
      </p:ext>
    </p:extLst>
  </p:cSld>
  <p:clrMapOvr>
    <a:masterClrMapping/>
  </p:clrMapOvr>
  <mc:AlternateContent xmlns:mc="http://schemas.openxmlformats.org/markup-compatibility/2006" xmlns:p14="http://schemas.microsoft.com/office/powerpoint/2010/main">
    <mc:Choice Requires="p14">
      <p:transition spd="slow" p14:dur="2000" advTm="10368"/>
    </mc:Choice>
    <mc:Fallback xmlns="">
      <p:transition spd="slow" advTm="10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162242"/>
      </p:ext>
    </p:extLst>
  </p:cSld>
  <p:clrMapOvr>
    <a:masterClrMapping/>
  </p:clrMapOvr>
  <mc:AlternateContent xmlns:mc="http://schemas.openxmlformats.org/markup-compatibility/2006" xmlns:p14="http://schemas.microsoft.com/office/powerpoint/2010/main">
    <mc:Choice Requires="p14">
      <p:transition spd="slow" p14:dur="2000" advTm="100244"/>
    </mc:Choice>
    <mc:Fallback xmlns="">
      <p:transition spd="slow" advTm="10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75948"/>
    </mc:Choice>
    <mc:Fallback xmlns="">
      <p:transition spd="slow" advTm="7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7961"/>
    </mc:Choice>
    <mc:Fallback xmlns="">
      <p:transition spd="slow" advTm="17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be interrupted by a number of events.</a:t>
            </a:r>
          </a:p>
          <a:p>
            <a:r>
              <a:rPr lang="en-US" sz="1800" dirty="0" smtClean="0"/>
              <a:t>Fault causes:</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06319"/>
    </mc:Choice>
    <mc:Fallback xmlns="">
      <p:transition spd="slow" advTm="106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6485967"/>
      </p:ext>
    </p:extLst>
  </p:cSld>
  <p:clrMapOvr>
    <a:masterClrMapping/>
  </p:clrMapOvr>
  <mc:AlternateContent xmlns:mc="http://schemas.openxmlformats.org/markup-compatibility/2006" xmlns:p14="http://schemas.microsoft.com/office/powerpoint/2010/main">
    <mc:Choice Requires="p14">
      <p:transition spd="slow" p14:dur="2000" advTm="16909"/>
    </mc:Choice>
    <mc:Fallback xmlns="">
      <p:transition spd="slow" advTm="16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8300"/>
    </mc:Choice>
    <mc:Fallback xmlns="">
      <p:transition spd="slow" advTm="6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71579046"/>
      </p:ext>
    </p:extLst>
  </p:cSld>
  <p:clrMapOvr>
    <a:masterClrMapping/>
  </p:clrMapOvr>
  <mc:AlternateContent xmlns:mc="http://schemas.openxmlformats.org/markup-compatibility/2006" xmlns:p14="http://schemas.microsoft.com/office/powerpoint/2010/main">
    <mc:Choice Requires="p14">
      <p:transition spd="slow" p14:dur="2000" advTm="85469"/>
    </mc:Choice>
    <mc:Fallback xmlns="">
      <p:transition spd="slow" advTm="8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4491"/>
    </mc:Choice>
    <mc:Fallback xmlns="">
      <p:transition spd="slow" advTm="1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have no indication of the voltage drop across these cables.</a:t>
            </a:r>
          </a:p>
          <a:p>
            <a:endParaRPr lang="en-US" sz="1800" dirty="0"/>
          </a:p>
          <a:p>
            <a:r>
              <a:rPr lang="en-US" sz="1800" dirty="0" smtClean="0"/>
              <a:t>Multiple customers can be serviced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52093"/>
    </mc:Choice>
    <mc:Fallback xmlns="">
      <p:transition spd="slow" advTm="52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6">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7">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8">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3965089"/>
      </p:ext>
    </p:extLst>
  </p:cSld>
  <p:clrMapOvr>
    <a:masterClrMapping/>
  </p:clrMapOvr>
  <mc:AlternateContent xmlns:mc="http://schemas.openxmlformats.org/markup-compatibility/2006" xmlns:p14="http://schemas.microsoft.com/office/powerpoint/2010/main">
    <mc:Choice Requires="p14">
      <p:transition spd="slow" p14:dur="2000" advTm="15989"/>
    </mc:Choice>
    <mc:Fallback xmlns="">
      <p:transition spd="slow" advTm="15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5961"/>
    </mc:Choice>
    <mc:Fallback xmlns="">
      <p:transition spd="slow" advTm="11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89198263"/>
      </p:ext>
    </p:extLst>
  </p:cSld>
  <p:clrMapOvr>
    <a:masterClrMapping/>
  </p:clrMapOvr>
  <mc:AlternateContent xmlns:mc="http://schemas.openxmlformats.org/markup-compatibility/2006" xmlns:p14="http://schemas.microsoft.com/office/powerpoint/2010/main">
    <mc:Choice Requires="p14">
      <p:transition spd="slow" p14:dur="2000" advTm="29119"/>
    </mc:Choice>
    <mc:Fallback xmlns="">
      <p:transition spd="slow" advTm="29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endParaRPr lang="en-US" sz="1800" dirty="0" smtClean="0"/>
          </a:p>
          <a:p>
            <a:r>
              <a:rPr lang="en-US" sz="1800" dirty="0" smtClean="0"/>
              <a:t>With the continued adoption of renewable portfolio standards by individual states the amount of distributed generation is increasing.  </a:t>
            </a:r>
          </a:p>
          <a:p>
            <a:endParaRPr lang="en-US" sz="1800" dirty="0" smtClean="0"/>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endParaRPr lang="en-US" sz="1800" dirty="0" smtClean="0"/>
          </a:p>
          <a:p>
            <a:r>
              <a:rPr lang="en-US" sz="1800" dirty="0" smtClean="0"/>
              <a:t>Regardless of the source of primary energy, distributed generation operates on systems that were originally designed for unidirectional power flows.</a:t>
            </a:r>
          </a:p>
          <a:p>
            <a:endParaRPr lang="en-US" sz="1800" dirty="0" smtClean="0"/>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118478"/>
    </mc:Choice>
    <mc:Fallback xmlns="">
      <p:transition spd="slow" advTm="118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48871856"/>
      </p:ext>
    </p:extLst>
  </p:cSld>
  <p:clrMapOvr>
    <a:masterClrMapping/>
  </p:clrMapOvr>
  <mc:AlternateContent xmlns:mc="http://schemas.openxmlformats.org/markup-compatibility/2006" xmlns:p14="http://schemas.microsoft.com/office/powerpoint/2010/main">
    <mc:Choice Requires="p14">
      <p:transition spd="slow" p14:dur="2000" advTm="11006"/>
    </mc:Choice>
    <mc:Fallback xmlns="">
      <p:transition spd="slow" advTm="11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62733"/>
    </mc:Choice>
    <mc:Fallback xmlns="">
      <p:transition spd="slow" advTm="6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4675454"/>
      </p:ext>
    </p:extLst>
  </p:cSld>
  <p:clrMapOvr>
    <a:masterClrMapping/>
  </p:clrMapOvr>
  <mc:AlternateContent xmlns:mc="http://schemas.openxmlformats.org/markup-compatibility/2006" xmlns:p14="http://schemas.microsoft.com/office/powerpoint/2010/main">
    <mc:Choice Requires="p14">
      <p:transition spd="slow" p14:dur="2000" advTm="11965"/>
    </mc:Choice>
    <mc:Fallback xmlns="">
      <p:transition spd="slow" advTm="11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1797277"/>
      </p:ext>
    </p:extLst>
  </p:cSld>
  <p:clrMapOvr>
    <a:masterClrMapping/>
  </p:clrMapOvr>
  <mc:AlternateContent xmlns:mc="http://schemas.openxmlformats.org/markup-compatibility/2006" xmlns:p14="http://schemas.microsoft.com/office/powerpoint/2010/main">
    <mc:Choice Requires="p14">
      <p:transition spd="slow" p14:dur="2000" advTm="49057"/>
    </mc:Choice>
    <mc:Fallback xmlns="">
      <p:transition spd="slow" advTm="49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(1791-1867): An English chemist and physicist who is credited with some of the first operational motors and generators.</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mover proved the concept of transferring mechanical energy into electrical energy.</a:t>
            </a:r>
            <a:endParaRPr lang="en-US" sz="1800" dirty="0"/>
          </a:p>
        </p:txBody>
      </p:sp>
      <p:pic>
        <p:nvPicPr>
          <p:cNvPr id="2050" name="Picture 2" descr="File:Faraday disk generator.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8487"/>
    </mc:Choice>
    <mc:Fallback xmlns="">
      <p:transition spd="slow" advTm="11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6288836"/>
      </p:ext>
    </p:extLst>
  </p:cSld>
  <p:clrMapOvr>
    <a:masterClrMapping/>
  </p:clrMapOvr>
  <mc:AlternateContent xmlns:mc="http://schemas.openxmlformats.org/markup-compatibility/2006" xmlns:p14="http://schemas.microsoft.com/office/powerpoint/2010/main">
    <mc:Choice Requires="p14">
      <p:transition spd="slow" p14:dur="2000" advTm="103299"/>
    </mc:Choice>
    <mc:Fallback xmlns="">
      <p:transition spd="slow" advTm="10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87987"/>
    </mc:Choice>
    <mc:Fallback xmlns="">
      <p:transition spd="slow" advTm="18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ANSI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79073919"/>
      </p:ext>
    </p:extLst>
  </p:cSld>
  <p:clrMapOvr>
    <a:masterClrMapping/>
  </p:clrMapOvr>
  <mc:AlternateContent xmlns:mc="http://schemas.openxmlformats.org/markup-compatibility/2006" xmlns:p14="http://schemas.microsoft.com/office/powerpoint/2010/main">
    <mc:Choice Requires="p14">
      <p:transition spd="slow" p14:dur="2000" advTm="158073"/>
    </mc:Choice>
    <mc:Fallback xmlns="">
      <p:transition spd="slow" advTm="15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4451040"/>
      </p:ext>
    </p:extLst>
  </p:cSld>
  <p:clrMapOvr>
    <a:masterClrMapping/>
  </p:clrMapOvr>
  <mc:AlternateContent xmlns:mc="http://schemas.openxmlformats.org/markup-compatibility/2006" xmlns:p14="http://schemas.microsoft.com/office/powerpoint/2010/main">
    <mc:Choice Requires="p14">
      <p:transition spd="slow" p14:dur="2000" advTm="156066"/>
    </mc:Choice>
    <mc:Fallback xmlns="">
      <p:transition spd="slow" advTm="156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39212273"/>
      </p:ext>
    </p:extLst>
  </p:cSld>
  <p:clrMapOvr>
    <a:masterClrMapping/>
  </p:clrMapOvr>
  <mc:AlternateContent xmlns:mc="http://schemas.openxmlformats.org/markup-compatibility/2006" xmlns:p14="http://schemas.microsoft.com/office/powerpoint/2010/main">
    <mc:Choice Requires="p14">
      <p:transition spd="slow" p14:dur="2000" advTm="128665"/>
    </mc:Choice>
    <mc:Fallback xmlns="">
      <p:transition spd="slow" advTm="128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4"/>
              </a:rPr>
              <a:t>http</a:t>
            </a:r>
            <a:r>
              <a:rPr lang="en-US" sz="900" dirty="0">
                <a:hlinkClick r:id="rId4"/>
              </a:rPr>
              <a:t>://</a:t>
            </a:r>
            <a:r>
              <a:rPr lang="en-US" sz="900" dirty="0" smtClean="0">
                <a:hlinkClick r:id="rId4"/>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5"/>
              </a:rPr>
              <a:t>http</a:t>
            </a:r>
            <a:r>
              <a:rPr lang="en-US" sz="900" dirty="0">
                <a:hlinkClick r:id="rId5"/>
              </a:rPr>
              <a:t>://</a:t>
            </a:r>
            <a:r>
              <a:rPr lang="en-US" sz="900" dirty="0" smtClean="0">
                <a:hlinkClick r:id="rId5"/>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6"/>
              </a:rPr>
              <a:t>http</a:t>
            </a:r>
            <a:r>
              <a:rPr lang="en-US" sz="900" dirty="0">
                <a:hlinkClick r:id="rId6"/>
              </a:rPr>
              <a:t>://www.cyme.com/software/cymdist</a:t>
            </a:r>
            <a:r>
              <a:rPr lang="en-US" sz="900" dirty="0" smtClean="0">
                <a:hlinkClick r:id="rId6"/>
              </a:rPr>
              <a:t>/</a:t>
            </a:r>
            <a:r>
              <a:rPr lang="en-US" sz="900" dirty="0" smtClean="0"/>
              <a:t>)</a:t>
            </a:r>
            <a:endParaRPr lang="en-US" dirty="0" smtClean="0"/>
          </a:p>
          <a:p>
            <a:pPr lvl="1"/>
            <a:r>
              <a:rPr lang="en-US" dirty="0"/>
              <a:t>DEW </a:t>
            </a:r>
            <a:r>
              <a:rPr lang="en-US" sz="900" dirty="0" smtClean="0"/>
              <a:t>(</a:t>
            </a:r>
            <a:r>
              <a:rPr lang="en-US" sz="900" dirty="0" smtClean="0">
                <a:hlinkClick r:id="rId7"/>
              </a:rPr>
              <a:t>http</a:t>
            </a:r>
            <a:r>
              <a:rPr lang="en-US" sz="900" dirty="0">
                <a:hlinkClick r:id="rId7"/>
              </a:rPr>
              <a:t>://</a:t>
            </a:r>
            <a:r>
              <a:rPr lang="en-US" sz="900" dirty="0" smtClean="0">
                <a:hlinkClick r:id="rId7"/>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8"/>
              </a:rPr>
              <a:t>http</a:t>
            </a:r>
            <a:r>
              <a:rPr lang="en-US" sz="900" dirty="0">
                <a:hlinkClick r:id="rId8"/>
              </a:rPr>
              <a:t>://</a:t>
            </a:r>
            <a:r>
              <a:rPr lang="en-US" sz="900" dirty="0" smtClean="0">
                <a:hlinkClick r:id="rId8"/>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9"/>
              </a:rPr>
              <a:t>http</a:t>
            </a:r>
            <a:r>
              <a:rPr lang="en-US" sz="900" dirty="0">
                <a:hlinkClick r:id="rId9"/>
              </a:rPr>
              <a:t>://</a:t>
            </a:r>
            <a:r>
              <a:rPr lang="en-US" sz="900" dirty="0" smtClean="0">
                <a:hlinkClick r:id="rId9"/>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10"/>
              </a:rPr>
              <a:t>http</a:t>
            </a:r>
            <a:r>
              <a:rPr lang="en-US" sz="900" dirty="0">
                <a:hlinkClick r:id="rId10"/>
              </a:rPr>
              <a:t>://www.gridlabd.org</a:t>
            </a:r>
            <a:r>
              <a:rPr lang="en-US" sz="900" dirty="0" smtClean="0">
                <a:hlinkClick r:id="rId10"/>
              </a:rPr>
              <a:t>/</a:t>
            </a:r>
            <a:r>
              <a:rPr lang="en-US" sz="900" dirty="0" smtClean="0"/>
              <a:t>)</a:t>
            </a:r>
            <a:endParaRPr lang="en-US" dirty="0" smtClean="0"/>
          </a:p>
          <a:p>
            <a:pPr lvl="1"/>
            <a:r>
              <a:rPr lang="en-US" dirty="0" smtClean="0"/>
              <a:t>Open DSS </a:t>
            </a:r>
            <a:r>
              <a:rPr lang="en-US" sz="900" dirty="0" smtClean="0"/>
              <a:t>(</a:t>
            </a:r>
            <a:r>
              <a:rPr lang="en-US" sz="900" dirty="0" smtClean="0">
                <a:hlinkClick r:id="rId11"/>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55459273"/>
      </p:ext>
    </p:extLst>
  </p:cSld>
  <p:clrMapOvr>
    <a:masterClrMapping/>
  </p:clrMapOvr>
  <mc:AlternateContent xmlns:mc="http://schemas.openxmlformats.org/markup-compatibility/2006" xmlns:p14="http://schemas.microsoft.com/office/powerpoint/2010/main">
    <mc:Choice Requires="p14">
      <p:transition spd="slow" p14:dur="2000" advTm="77975"/>
    </mc:Choice>
    <mc:Fallback xmlns="">
      <p:transition spd="slow" advTm="77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Conclusion of Module </a:t>
            </a:r>
            <a:r>
              <a:rPr lang="en-US" dirty="0" smtClean="0"/>
              <a:t>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074056409"/>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20003"/>
    </mc:Choice>
    <mc:Fallback xmlns="">
      <p:transition spd="slow" advTm="12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85557"/>
    </mc:Choice>
    <mc:Fallback xmlns="">
      <p:transition spd="slow" advTm="8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4">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5">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6">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51967"/>
    </mc:Choice>
    <mc:Fallback xmlns="">
      <p:transition spd="slow" advTm="151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2943</TotalTime>
  <Words>5477</Words>
  <Application>Microsoft Office PowerPoint</Application>
  <PresentationFormat>On-screen Show (4:3)</PresentationFormat>
  <Paragraphs>638</Paragraphs>
  <Slides>66</Slides>
  <Notes>0</Notes>
  <HiddenSlides>0</HiddenSlides>
  <MMClips>65</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Substation and Distribution Automation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dc:creator>
  <cp:lastModifiedBy>Staff</cp:lastModifiedBy>
  <cp:revision>188</cp:revision>
  <dcterms:created xsi:type="dcterms:W3CDTF">2006-08-16T00:00:00Z</dcterms:created>
  <dcterms:modified xsi:type="dcterms:W3CDTF">2012-01-04T14:35:45Z</dcterms:modified>
</cp:coreProperties>
</file>